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7" r:id="rId1"/>
    <p:sldMasterId id="2147484073" r:id="rId2"/>
    <p:sldMasterId id="2147484111" r:id="rId3"/>
    <p:sldMasterId id="2147484141" r:id="rId4"/>
  </p:sldMasterIdLst>
  <p:sldIdLst>
    <p:sldId id="256" r:id="rId5"/>
    <p:sldId id="258" r:id="rId6"/>
    <p:sldId id="260" r:id="rId7"/>
    <p:sldId id="263" r:id="rId8"/>
    <p:sldId id="265" r:id="rId9"/>
    <p:sldId id="267" r:id="rId10"/>
    <p:sldId id="268" r:id="rId11"/>
    <p:sldId id="281" r:id="rId12"/>
    <p:sldId id="278" r:id="rId13"/>
    <p:sldId id="279" r:id="rId14"/>
    <p:sldId id="274" r:id="rId15"/>
    <p:sldId id="275" r:id="rId16"/>
    <p:sldId id="276" r:id="rId17"/>
    <p:sldId id="280" r:id="rId18"/>
    <p:sldId id="283" r:id="rId19"/>
    <p:sldId id="296" r:id="rId20"/>
    <p:sldId id="297" r:id="rId21"/>
    <p:sldId id="298" r:id="rId22"/>
    <p:sldId id="291" r:id="rId23"/>
    <p:sldId id="271" r:id="rId24"/>
    <p:sldId id="269" r:id="rId25"/>
    <p:sldId id="270" r:id="rId26"/>
    <p:sldId id="282" r:id="rId27"/>
    <p:sldId id="284" r:id="rId28"/>
    <p:sldId id="295" r:id="rId29"/>
    <p:sldId id="292" r:id="rId30"/>
    <p:sldId id="285" r:id="rId31"/>
    <p:sldId id="286" r:id="rId32"/>
    <p:sldId id="299" r:id="rId33"/>
    <p:sldId id="300" r:id="rId34"/>
    <p:sldId id="293" r:id="rId35"/>
    <p:sldId id="287" r:id="rId36"/>
    <p:sldId id="288" r:id="rId37"/>
    <p:sldId id="290" r:id="rId38"/>
    <p:sldId id="289" r:id="rId39"/>
    <p:sldId id="294"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45" autoAdjust="0"/>
    <p:restoredTop sz="94660" autoAdjust="0"/>
  </p:normalViewPr>
  <p:slideViewPr>
    <p:cSldViewPr snapToGrid="0">
      <p:cViewPr>
        <p:scale>
          <a:sx n="50" d="100"/>
          <a:sy n="50" d="100"/>
        </p:scale>
        <p:origin x="-1164" y="-606"/>
      </p:cViewPr>
      <p:guideLst>
        <p:guide orient="horz" pos="2160"/>
        <p:guide pos="3840"/>
      </p:guideLst>
    </p:cSldViewPr>
  </p:slideViewPr>
  <p:outlineViewPr>
    <p:cViewPr>
      <p:scale>
        <a:sx n="33" d="100"/>
        <a:sy n="33" d="100"/>
      </p:scale>
      <p:origin x="0" y="130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6"/>
    </mc:Choice>
    <mc:Fallback>
      <c:style val="6"/>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Persons</c:v>
                </c:pt>
              </c:strCache>
            </c:strRef>
          </c:tx>
          <c:dPt>
            <c:idx val="0"/>
            <c:bubble3D val="0"/>
            <c:spPr>
              <a:solidFill>
                <a:schemeClr val="accent4">
                  <a:shade val="76000"/>
                </a:schemeClr>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6FC7-4CC8-B960-01756103F870}"/>
              </c:ext>
            </c:extLst>
          </c:dPt>
          <c:dPt>
            <c:idx val="1"/>
            <c:bubble3D val="0"/>
            <c:spPr>
              <a:solidFill>
                <a:schemeClr val="accent4">
                  <a:tint val="77000"/>
                </a:schemeClr>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6FC7-4CC8-B960-01756103F87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1"/>
            <c:showVal val="1"/>
            <c:showCatName val="0"/>
            <c:showSerName val="1"/>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Sheet1!$A$2:$A$3</c:f>
              <c:strCache>
                <c:ptCount val="2"/>
                <c:pt idx="0">
                  <c:v>lender</c:v>
                </c:pt>
                <c:pt idx="1">
                  <c:v>borrower</c:v>
                </c:pt>
              </c:strCache>
            </c:strRef>
          </c:cat>
          <c:val>
            <c:numRef>
              <c:f>Sheet1!$B$2:$B$3</c:f>
              <c:numCache>
                <c:formatCode>#,##0</c:formatCode>
                <c:ptCount val="2"/>
                <c:pt idx="0">
                  <c:v>1394336</c:v>
                </c:pt>
                <c:pt idx="1">
                  <c:v>1928760</c:v>
                </c:pt>
              </c:numCache>
            </c:numRef>
          </c:val>
          <c:extLst xmlns:c16r2="http://schemas.microsoft.com/office/drawing/2015/06/chart">
            <c:ext xmlns:c16="http://schemas.microsoft.com/office/drawing/2014/chart" uri="{C3380CC4-5D6E-409C-BE32-E72D297353CC}">
              <c16:uniqueId val="{00000000-6034-4FFA-9832-F9AF934C27DE}"/>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8DF81-2209-4187-B98E-A4DD66D3456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3477687A-D6F3-424D-922B-F3690FEA72A4}">
      <dgm:prSet phldrT="[Text]"/>
      <dgm:spPr/>
      <dgm:t>
        <a:bodyPr/>
        <a:lstStyle/>
        <a:p>
          <a:r>
            <a:rPr lang="en-IN" dirty="0"/>
            <a:t>Preferred Tools For Project</a:t>
          </a:r>
        </a:p>
      </dgm:t>
    </dgm:pt>
    <dgm:pt modelId="{6BCA6D09-82F2-4D4E-AA9B-C59E5C0CC460}" type="parTrans" cxnId="{2EF77A04-D466-4DD2-96C0-9D6A3E40509C}">
      <dgm:prSet/>
      <dgm:spPr/>
      <dgm:t>
        <a:bodyPr/>
        <a:lstStyle/>
        <a:p>
          <a:endParaRPr lang="en-IN"/>
        </a:p>
      </dgm:t>
    </dgm:pt>
    <dgm:pt modelId="{58FAC8EA-4491-4754-B0DA-A891E6B133C1}" type="sibTrans" cxnId="{2EF77A04-D466-4DD2-96C0-9D6A3E40509C}">
      <dgm:prSet/>
      <dgm:spPr/>
      <dgm:t>
        <a:bodyPr/>
        <a:lstStyle/>
        <a:p>
          <a:endParaRPr lang="en-IN"/>
        </a:p>
      </dgm:t>
    </dgm:pt>
    <dgm:pt modelId="{CEF4D4C2-B944-48DC-9682-81523238274E}">
      <dgm:prSet phldrT="[Text]"/>
      <dgm:spPr/>
      <dgm:t>
        <a:bodyPr/>
        <a:lstStyle/>
        <a:p>
          <a:r>
            <a:rPr lang="en-IN" dirty="0"/>
            <a:t>For DATA STORAGE</a:t>
          </a:r>
        </a:p>
      </dgm:t>
    </dgm:pt>
    <dgm:pt modelId="{562CA45E-237D-4D50-954E-8903DA2A1952}" type="parTrans" cxnId="{4FC6ED6B-AA05-4FCD-A164-CC15AA009ECA}">
      <dgm:prSet/>
      <dgm:spPr/>
      <dgm:t>
        <a:bodyPr/>
        <a:lstStyle/>
        <a:p>
          <a:endParaRPr lang="en-IN"/>
        </a:p>
      </dgm:t>
    </dgm:pt>
    <dgm:pt modelId="{A43F06B1-13E4-4064-A153-6567732C7D80}" type="sibTrans" cxnId="{4FC6ED6B-AA05-4FCD-A164-CC15AA009ECA}">
      <dgm:prSet/>
      <dgm:spPr/>
      <dgm:t>
        <a:bodyPr/>
        <a:lstStyle/>
        <a:p>
          <a:endParaRPr lang="en-IN"/>
        </a:p>
      </dgm:t>
    </dgm:pt>
    <dgm:pt modelId="{302B436F-F4B1-4924-B1CD-7C76AB763CAE}">
      <dgm:prSet phldrT="[Text]"/>
      <dgm:spPr/>
      <dgm:t>
        <a:bodyPr/>
        <a:lstStyle/>
        <a:p>
          <a:r>
            <a:rPr lang="en-IN" dirty="0"/>
            <a:t>HADOOP</a:t>
          </a:r>
        </a:p>
      </dgm:t>
    </dgm:pt>
    <dgm:pt modelId="{7CF97672-786C-427F-BCF2-66E6F5A6BD81}" type="parTrans" cxnId="{E5740013-DD38-448D-A221-49187E301B30}">
      <dgm:prSet/>
      <dgm:spPr/>
      <dgm:t>
        <a:bodyPr/>
        <a:lstStyle/>
        <a:p>
          <a:endParaRPr lang="en-IN"/>
        </a:p>
      </dgm:t>
    </dgm:pt>
    <dgm:pt modelId="{A04C93DE-0912-4DD8-8E49-0592F3FFB365}" type="sibTrans" cxnId="{E5740013-DD38-448D-A221-49187E301B30}">
      <dgm:prSet/>
      <dgm:spPr/>
      <dgm:t>
        <a:bodyPr/>
        <a:lstStyle/>
        <a:p>
          <a:endParaRPr lang="en-IN"/>
        </a:p>
      </dgm:t>
    </dgm:pt>
    <dgm:pt modelId="{6E1E0EFA-FE25-4C86-9EB6-D9237F2C3837}">
      <dgm:prSet phldrT="[Text]"/>
      <dgm:spPr/>
      <dgm:t>
        <a:bodyPr/>
        <a:lstStyle/>
        <a:p>
          <a:r>
            <a:rPr lang="en-IN" dirty="0"/>
            <a:t>HIVE</a:t>
          </a:r>
        </a:p>
      </dgm:t>
    </dgm:pt>
    <dgm:pt modelId="{90974709-2569-48F7-85A9-C2D240608968}" type="parTrans" cxnId="{A1B2940C-AAD7-4EC9-83BA-99A23F72CE90}">
      <dgm:prSet/>
      <dgm:spPr/>
      <dgm:t>
        <a:bodyPr/>
        <a:lstStyle/>
        <a:p>
          <a:endParaRPr lang="en-IN"/>
        </a:p>
      </dgm:t>
    </dgm:pt>
    <dgm:pt modelId="{02958C23-82C3-48E9-A7D9-A427FAD04C62}" type="sibTrans" cxnId="{A1B2940C-AAD7-4EC9-83BA-99A23F72CE90}">
      <dgm:prSet/>
      <dgm:spPr/>
      <dgm:t>
        <a:bodyPr/>
        <a:lstStyle/>
        <a:p>
          <a:endParaRPr lang="en-IN"/>
        </a:p>
      </dgm:t>
    </dgm:pt>
    <dgm:pt modelId="{B0E8D77C-22DA-4332-8F9F-EDC7676970D2}">
      <dgm:prSet phldrT="[Text]"/>
      <dgm:spPr/>
      <dgm:t>
        <a:bodyPr/>
        <a:lstStyle/>
        <a:p>
          <a:r>
            <a:rPr lang="en-IN"/>
            <a:t>APACHE PIG</a:t>
          </a:r>
          <a:endParaRPr lang="en-IN" dirty="0"/>
        </a:p>
      </dgm:t>
    </dgm:pt>
    <dgm:pt modelId="{C6912D4F-BD2F-4727-9EE7-931777F18A4A}" type="parTrans" cxnId="{F663E2E9-92FF-4F68-AFFF-3276875EEA26}">
      <dgm:prSet/>
      <dgm:spPr/>
      <dgm:t>
        <a:bodyPr/>
        <a:lstStyle/>
        <a:p>
          <a:endParaRPr lang="en-IN"/>
        </a:p>
      </dgm:t>
    </dgm:pt>
    <dgm:pt modelId="{E525B59D-0559-4456-9B04-D8D88EA47385}" type="sibTrans" cxnId="{F663E2E9-92FF-4F68-AFFF-3276875EEA26}">
      <dgm:prSet/>
      <dgm:spPr/>
      <dgm:t>
        <a:bodyPr/>
        <a:lstStyle/>
        <a:p>
          <a:endParaRPr lang="en-IN"/>
        </a:p>
      </dgm:t>
    </dgm:pt>
    <dgm:pt modelId="{B7A253DA-A835-4416-9F3D-0A86F6D971D3}">
      <dgm:prSet phldrT="[Text]"/>
      <dgm:spPr/>
      <dgm:t>
        <a:bodyPr/>
        <a:lstStyle/>
        <a:p>
          <a:r>
            <a:rPr lang="en-IN" dirty="0"/>
            <a:t>R</a:t>
          </a:r>
        </a:p>
      </dgm:t>
    </dgm:pt>
    <dgm:pt modelId="{EA8ECAB2-F338-4763-BC88-17A6761A2976}" type="sibTrans" cxnId="{7E78A2A4-1032-4070-9918-AEF52F17C8C4}">
      <dgm:prSet/>
      <dgm:spPr/>
      <dgm:t>
        <a:bodyPr/>
        <a:lstStyle/>
        <a:p>
          <a:endParaRPr lang="en-IN"/>
        </a:p>
      </dgm:t>
    </dgm:pt>
    <dgm:pt modelId="{1905E261-579F-4372-8BE1-A84049F739B3}" type="parTrans" cxnId="{7E78A2A4-1032-4070-9918-AEF52F17C8C4}">
      <dgm:prSet/>
      <dgm:spPr/>
      <dgm:t>
        <a:bodyPr/>
        <a:lstStyle/>
        <a:p>
          <a:endParaRPr lang="en-IN"/>
        </a:p>
      </dgm:t>
    </dgm:pt>
    <dgm:pt modelId="{CAA90938-C348-4D43-9A03-A6B8A3CFAFD1}">
      <dgm:prSet phldrT="[Text]"/>
      <dgm:spPr/>
      <dgm:t>
        <a:bodyPr/>
        <a:lstStyle/>
        <a:p>
          <a:r>
            <a:rPr lang="en-IN" dirty="0"/>
            <a:t>For VISUALISATION</a:t>
          </a:r>
        </a:p>
      </dgm:t>
    </dgm:pt>
    <dgm:pt modelId="{83073BBE-C0E1-494D-92F5-545BEAE5EF40}" type="sibTrans" cxnId="{D556520E-A568-4676-9E39-04F14194F479}">
      <dgm:prSet/>
      <dgm:spPr/>
      <dgm:t>
        <a:bodyPr/>
        <a:lstStyle/>
        <a:p>
          <a:endParaRPr lang="en-IN"/>
        </a:p>
      </dgm:t>
    </dgm:pt>
    <dgm:pt modelId="{727B3DC3-733B-458C-8754-D0F069C336F2}" type="parTrans" cxnId="{D556520E-A568-4676-9E39-04F14194F479}">
      <dgm:prSet/>
      <dgm:spPr/>
      <dgm:t>
        <a:bodyPr/>
        <a:lstStyle/>
        <a:p>
          <a:endParaRPr lang="en-IN"/>
        </a:p>
      </dgm:t>
    </dgm:pt>
    <dgm:pt modelId="{815DC41C-A7CA-4866-B290-897BDCF0BABD}">
      <dgm:prSet phldrT="[Text]"/>
      <dgm:spPr/>
      <dgm:t>
        <a:bodyPr/>
        <a:lstStyle/>
        <a:p>
          <a:r>
            <a:rPr lang="en-IN" dirty="0"/>
            <a:t>PYTHON</a:t>
          </a:r>
        </a:p>
      </dgm:t>
    </dgm:pt>
    <dgm:pt modelId="{2C2FF7B0-1BF8-4053-8D38-D35E1DBC4763}" type="parTrans" cxnId="{269F3283-8750-4970-BBA5-5BDC32EA9996}">
      <dgm:prSet/>
      <dgm:spPr/>
      <dgm:t>
        <a:bodyPr/>
        <a:lstStyle/>
        <a:p>
          <a:endParaRPr lang="en-IN"/>
        </a:p>
      </dgm:t>
    </dgm:pt>
    <dgm:pt modelId="{8B56644C-D17E-43BB-8D15-0992E3B62CAD}" type="sibTrans" cxnId="{269F3283-8750-4970-BBA5-5BDC32EA9996}">
      <dgm:prSet/>
      <dgm:spPr/>
      <dgm:t>
        <a:bodyPr/>
        <a:lstStyle/>
        <a:p>
          <a:endParaRPr lang="en-IN"/>
        </a:p>
      </dgm:t>
    </dgm:pt>
    <dgm:pt modelId="{87AE5D77-8481-486E-91C3-E688EAC99DA3}" type="pres">
      <dgm:prSet presAssocID="{4818DF81-2209-4187-B98E-A4DD66D34566}" presName="hierChild1" presStyleCnt="0">
        <dgm:presLayoutVars>
          <dgm:chPref val="1"/>
          <dgm:dir/>
          <dgm:animOne val="branch"/>
          <dgm:animLvl val="lvl"/>
          <dgm:resizeHandles/>
        </dgm:presLayoutVars>
      </dgm:prSet>
      <dgm:spPr/>
      <dgm:t>
        <a:bodyPr/>
        <a:lstStyle/>
        <a:p>
          <a:endParaRPr lang="en-IN"/>
        </a:p>
      </dgm:t>
    </dgm:pt>
    <dgm:pt modelId="{F69F7865-3717-4939-A782-0711E5E9AC52}" type="pres">
      <dgm:prSet presAssocID="{3477687A-D6F3-424D-922B-F3690FEA72A4}" presName="hierRoot1" presStyleCnt="0"/>
      <dgm:spPr/>
    </dgm:pt>
    <dgm:pt modelId="{026241CD-AF0D-4A23-84D5-0DC5BC4C6D47}" type="pres">
      <dgm:prSet presAssocID="{3477687A-D6F3-424D-922B-F3690FEA72A4}" presName="composite" presStyleCnt="0"/>
      <dgm:spPr/>
    </dgm:pt>
    <dgm:pt modelId="{74AE9662-2D31-49AE-8C09-E34C9CDB9AC0}" type="pres">
      <dgm:prSet presAssocID="{3477687A-D6F3-424D-922B-F3690FEA72A4}" presName="background" presStyleLbl="node0" presStyleIdx="0" presStyleCnt="1"/>
      <dgm:spPr/>
    </dgm:pt>
    <dgm:pt modelId="{C8FD7C0E-0D14-43F6-9BB8-E1BF1C09426A}" type="pres">
      <dgm:prSet presAssocID="{3477687A-D6F3-424D-922B-F3690FEA72A4}" presName="text" presStyleLbl="fgAcc0" presStyleIdx="0" presStyleCnt="1">
        <dgm:presLayoutVars>
          <dgm:chPref val="3"/>
        </dgm:presLayoutVars>
      </dgm:prSet>
      <dgm:spPr/>
      <dgm:t>
        <a:bodyPr/>
        <a:lstStyle/>
        <a:p>
          <a:endParaRPr lang="en-IN"/>
        </a:p>
      </dgm:t>
    </dgm:pt>
    <dgm:pt modelId="{54D17673-7738-4AB1-8062-7B641D4B929F}" type="pres">
      <dgm:prSet presAssocID="{3477687A-D6F3-424D-922B-F3690FEA72A4}" presName="hierChild2" presStyleCnt="0"/>
      <dgm:spPr/>
    </dgm:pt>
    <dgm:pt modelId="{5A63F6BE-AF90-4E1D-ACA4-20CFFB91E099}" type="pres">
      <dgm:prSet presAssocID="{562CA45E-237D-4D50-954E-8903DA2A1952}" presName="Name10" presStyleLbl="parChTrans1D2" presStyleIdx="0" presStyleCnt="2"/>
      <dgm:spPr/>
      <dgm:t>
        <a:bodyPr/>
        <a:lstStyle/>
        <a:p>
          <a:endParaRPr lang="en-IN"/>
        </a:p>
      </dgm:t>
    </dgm:pt>
    <dgm:pt modelId="{2A1A2422-CCBD-489E-9BE5-0231D8B54F15}" type="pres">
      <dgm:prSet presAssocID="{CEF4D4C2-B944-48DC-9682-81523238274E}" presName="hierRoot2" presStyleCnt="0"/>
      <dgm:spPr/>
    </dgm:pt>
    <dgm:pt modelId="{DC3CEC78-F70C-47A3-82B1-CC0EA6FF1F34}" type="pres">
      <dgm:prSet presAssocID="{CEF4D4C2-B944-48DC-9682-81523238274E}" presName="composite2" presStyleCnt="0"/>
      <dgm:spPr/>
    </dgm:pt>
    <dgm:pt modelId="{E6220D9C-CEA4-449A-A78F-FE9CE779B41F}" type="pres">
      <dgm:prSet presAssocID="{CEF4D4C2-B944-48DC-9682-81523238274E}" presName="background2" presStyleLbl="node2" presStyleIdx="0" presStyleCnt="2"/>
      <dgm:spPr/>
    </dgm:pt>
    <dgm:pt modelId="{D435A4C9-DC12-45A4-AD3B-83D74DCC6CB8}" type="pres">
      <dgm:prSet presAssocID="{CEF4D4C2-B944-48DC-9682-81523238274E}" presName="text2" presStyleLbl="fgAcc2" presStyleIdx="0" presStyleCnt="2">
        <dgm:presLayoutVars>
          <dgm:chPref val="3"/>
        </dgm:presLayoutVars>
      </dgm:prSet>
      <dgm:spPr/>
      <dgm:t>
        <a:bodyPr/>
        <a:lstStyle/>
        <a:p>
          <a:endParaRPr lang="en-IN"/>
        </a:p>
      </dgm:t>
    </dgm:pt>
    <dgm:pt modelId="{921D92BE-E89A-4392-AF0C-F179D42DDC33}" type="pres">
      <dgm:prSet presAssocID="{CEF4D4C2-B944-48DC-9682-81523238274E}" presName="hierChild3" presStyleCnt="0"/>
      <dgm:spPr/>
    </dgm:pt>
    <dgm:pt modelId="{4B8D5222-D2E9-47E4-A992-E34698197AFE}" type="pres">
      <dgm:prSet presAssocID="{7CF97672-786C-427F-BCF2-66E6F5A6BD81}" presName="Name17" presStyleLbl="parChTrans1D3" presStyleIdx="0" presStyleCnt="5"/>
      <dgm:spPr/>
      <dgm:t>
        <a:bodyPr/>
        <a:lstStyle/>
        <a:p>
          <a:endParaRPr lang="en-IN"/>
        </a:p>
      </dgm:t>
    </dgm:pt>
    <dgm:pt modelId="{59809EB0-DB7B-4AA4-B699-124698AEFD13}" type="pres">
      <dgm:prSet presAssocID="{302B436F-F4B1-4924-B1CD-7C76AB763CAE}" presName="hierRoot3" presStyleCnt="0"/>
      <dgm:spPr/>
    </dgm:pt>
    <dgm:pt modelId="{2C4616FF-315B-4F4D-AEF1-E3CB57BCD19F}" type="pres">
      <dgm:prSet presAssocID="{302B436F-F4B1-4924-B1CD-7C76AB763CAE}" presName="composite3" presStyleCnt="0"/>
      <dgm:spPr/>
    </dgm:pt>
    <dgm:pt modelId="{EA03E1BF-CF57-4788-991A-25C0B249315E}" type="pres">
      <dgm:prSet presAssocID="{302B436F-F4B1-4924-B1CD-7C76AB763CAE}" presName="background3" presStyleLbl="node3" presStyleIdx="0" presStyleCnt="5"/>
      <dgm:spPr/>
    </dgm:pt>
    <dgm:pt modelId="{879FDED6-FD5D-47BC-8938-BB3344973894}" type="pres">
      <dgm:prSet presAssocID="{302B436F-F4B1-4924-B1CD-7C76AB763CAE}" presName="text3" presStyleLbl="fgAcc3" presStyleIdx="0" presStyleCnt="5">
        <dgm:presLayoutVars>
          <dgm:chPref val="3"/>
        </dgm:presLayoutVars>
      </dgm:prSet>
      <dgm:spPr/>
      <dgm:t>
        <a:bodyPr/>
        <a:lstStyle/>
        <a:p>
          <a:endParaRPr lang="en-IN"/>
        </a:p>
      </dgm:t>
    </dgm:pt>
    <dgm:pt modelId="{DABE2E38-ABE4-489E-9267-3F808A3D31BF}" type="pres">
      <dgm:prSet presAssocID="{302B436F-F4B1-4924-B1CD-7C76AB763CAE}" presName="hierChild4" presStyleCnt="0"/>
      <dgm:spPr/>
    </dgm:pt>
    <dgm:pt modelId="{1352CD49-A3BB-4BAA-916B-F8CD8C3662DE}" type="pres">
      <dgm:prSet presAssocID="{90974709-2569-48F7-85A9-C2D240608968}" presName="Name17" presStyleLbl="parChTrans1D3" presStyleIdx="1" presStyleCnt="5"/>
      <dgm:spPr/>
      <dgm:t>
        <a:bodyPr/>
        <a:lstStyle/>
        <a:p>
          <a:endParaRPr lang="en-IN"/>
        </a:p>
      </dgm:t>
    </dgm:pt>
    <dgm:pt modelId="{D87B4DFA-AED4-4131-ACEA-EF1D1FB9AE15}" type="pres">
      <dgm:prSet presAssocID="{6E1E0EFA-FE25-4C86-9EB6-D9237F2C3837}" presName="hierRoot3" presStyleCnt="0"/>
      <dgm:spPr/>
    </dgm:pt>
    <dgm:pt modelId="{5C5BF2CB-3984-4402-886D-159643F4126D}" type="pres">
      <dgm:prSet presAssocID="{6E1E0EFA-FE25-4C86-9EB6-D9237F2C3837}" presName="composite3" presStyleCnt="0"/>
      <dgm:spPr/>
    </dgm:pt>
    <dgm:pt modelId="{4FB3E3F7-CF5E-4BA0-960F-6C662FDBE0F6}" type="pres">
      <dgm:prSet presAssocID="{6E1E0EFA-FE25-4C86-9EB6-D9237F2C3837}" presName="background3" presStyleLbl="node3" presStyleIdx="1" presStyleCnt="5"/>
      <dgm:spPr/>
    </dgm:pt>
    <dgm:pt modelId="{4453DA06-B4C5-48A2-923A-2BD428ABF420}" type="pres">
      <dgm:prSet presAssocID="{6E1E0EFA-FE25-4C86-9EB6-D9237F2C3837}" presName="text3" presStyleLbl="fgAcc3" presStyleIdx="1" presStyleCnt="5">
        <dgm:presLayoutVars>
          <dgm:chPref val="3"/>
        </dgm:presLayoutVars>
      </dgm:prSet>
      <dgm:spPr/>
      <dgm:t>
        <a:bodyPr/>
        <a:lstStyle/>
        <a:p>
          <a:endParaRPr lang="en-IN"/>
        </a:p>
      </dgm:t>
    </dgm:pt>
    <dgm:pt modelId="{9B261E61-3519-438C-A65D-CFD8D8675241}" type="pres">
      <dgm:prSet presAssocID="{6E1E0EFA-FE25-4C86-9EB6-D9237F2C3837}" presName="hierChild4" presStyleCnt="0"/>
      <dgm:spPr/>
    </dgm:pt>
    <dgm:pt modelId="{65E020AC-9267-4862-99D1-A410B86FD793}" type="pres">
      <dgm:prSet presAssocID="{C6912D4F-BD2F-4727-9EE7-931777F18A4A}" presName="Name17" presStyleLbl="parChTrans1D3" presStyleIdx="2" presStyleCnt="5"/>
      <dgm:spPr/>
      <dgm:t>
        <a:bodyPr/>
        <a:lstStyle/>
        <a:p>
          <a:endParaRPr lang="en-IN"/>
        </a:p>
      </dgm:t>
    </dgm:pt>
    <dgm:pt modelId="{F15E7276-690B-4AEA-BF29-8FFC9D9AC1AB}" type="pres">
      <dgm:prSet presAssocID="{B0E8D77C-22DA-4332-8F9F-EDC7676970D2}" presName="hierRoot3" presStyleCnt="0"/>
      <dgm:spPr/>
    </dgm:pt>
    <dgm:pt modelId="{D36D3925-B40D-4E99-9592-FCC3B1776DFB}" type="pres">
      <dgm:prSet presAssocID="{B0E8D77C-22DA-4332-8F9F-EDC7676970D2}" presName="composite3" presStyleCnt="0"/>
      <dgm:spPr/>
    </dgm:pt>
    <dgm:pt modelId="{F59EB1D0-C8FB-40B5-8F62-403BC8E23D62}" type="pres">
      <dgm:prSet presAssocID="{B0E8D77C-22DA-4332-8F9F-EDC7676970D2}" presName="background3" presStyleLbl="node3" presStyleIdx="2" presStyleCnt="5"/>
      <dgm:spPr/>
    </dgm:pt>
    <dgm:pt modelId="{8370FA98-6780-4BDA-95D9-807A2A40027C}" type="pres">
      <dgm:prSet presAssocID="{B0E8D77C-22DA-4332-8F9F-EDC7676970D2}" presName="text3" presStyleLbl="fgAcc3" presStyleIdx="2" presStyleCnt="5">
        <dgm:presLayoutVars>
          <dgm:chPref val="3"/>
        </dgm:presLayoutVars>
      </dgm:prSet>
      <dgm:spPr/>
      <dgm:t>
        <a:bodyPr/>
        <a:lstStyle/>
        <a:p>
          <a:endParaRPr lang="en-IN"/>
        </a:p>
      </dgm:t>
    </dgm:pt>
    <dgm:pt modelId="{0C3FBD3F-1F21-4104-8179-ED9E5818954A}" type="pres">
      <dgm:prSet presAssocID="{B0E8D77C-22DA-4332-8F9F-EDC7676970D2}" presName="hierChild4" presStyleCnt="0"/>
      <dgm:spPr/>
    </dgm:pt>
    <dgm:pt modelId="{A9E01106-0FE8-4005-9229-3E6B79D77902}" type="pres">
      <dgm:prSet presAssocID="{727B3DC3-733B-458C-8754-D0F069C336F2}" presName="Name10" presStyleLbl="parChTrans1D2" presStyleIdx="1" presStyleCnt="2"/>
      <dgm:spPr/>
      <dgm:t>
        <a:bodyPr/>
        <a:lstStyle/>
        <a:p>
          <a:endParaRPr lang="en-IN"/>
        </a:p>
      </dgm:t>
    </dgm:pt>
    <dgm:pt modelId="{136746A1-BA74-45C9-B602-01BCF8BA1BE6}" type="pres">
      <dgm:prSet presAssocID="{CAA90938-C348-4D43-9A03-A6B8A3CFAFD1}" presName="hierRoot2" presStyleCnt="0"/>
      <dgm:spPr/>
    </dgm:pt>
    <dgm:pt modelId="{C88D4910-96B8-4961-A9AE-11C60625E02F}" type="pres">
      <dgm:prSet presAssocID="{CAA90938-C348-4D43-9A03-A6B8A3CFAFD1}" presName="composite2" presStyleCnt="0"/>
      <dgm:spPr/>
    </dgm:pt>
    <dgm:pt modelId="{9300A60D-44CB-454F-A3E7-E52BB00B280C}" type="pres">
      <dgm:prSet presAssocID="{CAA90938-C348-4D43-9A03-A6B8A3CFAFD1}" presName="background2" presStyleLbl="node2" presStyleIdx="1" presStyleCnt="2"/>
      <dgm:spPr/>
    </dgm:pt>
    <dgm:pt modelId="{863C1A85-A2BC-4220-AF07-DCB031EE3F61}" type="pres">
      <dgm:prSet presAssocID="{CAA90938-C348-4D43-9A03-A6B8A3CFAFD1}" presName="text2" presStyleLbl="fgAcc2" presStyleIdx="1" presStyleCnt="2">
        <dgm:presLayoutVars>
          <dgm:chPref val="3"/>
        </dgm:presLayoutVars>
      </dgm:prSet>
      <dgm:spPr/>
      <dgm:t>
        <a:bodyPr/>
        <a:lstStyle/>
        <a:p>
          <a:endParaRPr lang="en-IN"/>
        </a:p>
      </dgm:t>
    </dgm:pt>
    <dgm:pt modelId="{7BFED210-724D-473D-8E85-AE0E9D917BB0}" type="pres">
      <dgm:prSet presAssocID="{CAA90938-C348-4D43-9A03-A6B8A3CFAFD1}" presName="hierChild3" presStyleCnt="0"/>
      <dgm:spPr/>
    </dgm:pt>
    <dgm:pt modelId="{AFF889EE-03F8-4C2E-A7B9-38D0BBC73CB2}" type="pres">
      <dgm:prSet presAssocID="{1905E261-579F-4372-8BE1-A84049F739B3}" presName="Name17" presStyleLbl="parChTrans1D3" presStyleIdx="3" presStyleCnt="5"/>
      <dgm:spPr/>
      <dgm:t>
        <a:bodyPr/>
        <a:lstStyle/>
        <a:p>
          <a:endParaRPr lang="en-IN"/>
        </a:p>
      </dgm:t>
    </dgm:pt>
    <dgm:pt modelId="{FE312A79-AE28-4817-BC6E-ECA991AFAC44}" type="pres">
      <dgm:prSet presAssocID="{B7A253DA-A835-4416-9F3D-0A86F6D971D3}" presName="hierRoot3" presStyleCnt="0"/>
      <dgm:spPr/>
    </dgm:pt>
    <dgm:pt modelId="{0518CC05-F006-4D0B-B747-23F1BFE18EA6}" type="pres">
      <dgm:prSet presAssocID="{B7A253DA-A835-4416-9F3D-0A86F6D971D3}" presName="composite3" presStyleCnt="0"/>
      <dgm:spPr/>
    </dgm:pt>
    <dgm:pt modelId="{EF50E006-3219-4880-AB0B-292FDF44F60D}" type="pres">
      <dgm:prSet presAssocID="{B7A253DA-A835-4416-9F3D-0A86F6D971D3}" presName="background3" presStyleLbl="node3" presStyleIdx="3" presStyleCnt="5"/>
      <dgm:spPr/>
    </dgm:pt>
    <dgm:pt modelId="{64F6CA1A-1F2F-4E1B-8893-E423F9969524}" type="pres">
      <dgm:prSet presAssocID="{B7A253DA-A835-4416-9F3D-0A86F6D971D3}" presName="text3" presStyleLbl="fgAcc3" presStyleIdx="3" presStyleCnt="5">
        <dgm:presLayoutVars>
          <dgm:chPref val="3"/>
        </dgm:presLayoutVars>
      </dgm:prSet>
      <dgm:spPr/>
      <dgm:t>
        <a:bodyPr/>
        <a:lstStyle/>
        <a:p>
          <a:endParaRPr lang="en-IN"/>
        </a:p>
      </dgm:t>
    </dgm:pt>
    <dgm:pt modelId="{DF6D2B80-FE5C-4F04-8699-F6C4061187C7}" type="pres">
      <dgm:prSet presAssocID="{B7A253DA-A835-4416-9F3D-0A86F6D971D3}" presName="hierChild4" presStyleCnt="0"/>
      <dgm:spPr/>
    </dgm:pt>
    <dgm:pt modelId="{AD0B7A11-84D6-4B72-AB9F-F6B140A7D3CF}" type="pres">
      <dgm:prSet presAssocID="{2C2FF7B0-1BF8-4053-8D38-D35E1DBC4763}" presName="Name17" presStyleLbl="parChTrans1D3" presStyleIdx="4" presStyleCnt="5"/>
      <dgm:spPr/>
      <dgm:t>
        <a:bodyPr/>
        <a:lstStyle/>
        <a:p>
          <a:endParaRPr lang="en-IN"/>
        </a:p>
      </dgm:t>
    </dgm:pt>
    <dgm:pt modelId="{5B2D4453-D69A-4F86-93AE-599BB13A4DCF}" type="pres">
      <dgm:prSet presAssocID="{815DC41C-A7CA-4866-B290-897BDCF0BABD}" presName="hierRoot3" presStyleCnt="0"/>
      <dgm:spPr/>
    </dgm:pt>
    <dgm:pt modelId="{DC700F00-49D5-4317-A1AF-53F417175DDA}" type="pres">
      <dgm:prSet presAssocID="{815DC41C-A7CA-4866-B290-897BDCF0BABD}" presName="composite3" presStyleCnt="0"/>
      <dgm:spPr/>
    </dgm:pt>
    <dgm:pt modelId="{97C4D5AB-6485-4BE3-8361-8463B2BD0B1E}" type="pres">
      <dgm:prSet presAssocID="{815DC41C-A7CA-4866-B290-897BDCF0BABD}" presName="background3" presStyleLbl="node3" presStyleIdx="4" presStyleCnt="5"/>
      <dgm:spPr/>
    </dgm:pt>
    <dgm:pt modelId="{90FAFFD4-238A-407A-847D-858F2A0B5DB8}" type="pres">
      <dgm:prSet presAssocID="{815DC41C-A7CA-4866-B290-897BDCF0BABD}" presName="text3" presStyleLbl="fgAcc3" presStyleIdx="4" presStyleCnt="5">
        <dgm:presLayoutVars>
          <dgm:chPref val="3"/>
        </dgm:presLayoutVars>
      </dgm:prSet>
      <dgm:spPr/>
      <dgm:t>
        <a:bodyPr/>
        <a:lstStyle/>
        <a:p>
          <a:endParaRPr lang="en-IN"/>
        </a:p>
      </dgm:t>
    </dgm:pt>
    <dgm:pt modelId="{893FE93A-FA49-4AD2-8B19-DD56C89DFBD3}" type="pres">
      <dgm:prSet presAssocID="{815DC41C-A7CA-4866-B290-897BDCF0BABD}" presName="hierChild4" presStyleCnt="0"/>
      <dgm:spPr/>
    </dgm:pt>
  </dgm:ptLst>
  <dgm:cxnLst>
    <dgm:cxn modelId="{9464108B-3C29-4431-AAB8-7480FBA57DA3}" type="presOf" srcId="{7CF97672-786C-427F-BCF2-66E6F5A6BD81}" destId="{4B8D5222-D2E9-47E4-A992-E34698197AFE}" srcOrd="0" destOrd="0" presId="urn:microsoft.com/office/officeart/2005/8/layout/hierarchy1"/>
    <dgm:cxn modelId="{F663E2E9-92FF-4F68-AFFF-3276875EEA26}" srcId="{CEF4D4C2-B944-48DC-9682-81523238274E}" destId="{B0E8D77C-22DA-4332-8F9F-EDC7676970D2}" srcOrd="2" destOrd="0" parTransId="{C6912D4F-BD2F-4727-9EE7-931777F18A4A}" sibTransId="{E525B59D-0559-4456-9B04-D8D88EA47385}"/>
    <dgm:cxn modelId="{328B7B54-5F7F-4022-AD15-7B5EC010452A}" type="presOf" srcId="{727B3DC3-733B-458C-8754-D0F069C336F2}" destId="{A9E01106-0FE8-4005-9229-3E6B79D77902}" srcOrd="0" destOrd="0" presId="urn:microsoft.com/office/officeart/2005/8/layout/hierarchy1"/>
    <dgm:cxn modelId="{81C04F58-19B5-47DE-B8FF-3FDD7189D8D0}" type="presOf" srcId="{562CA45E-237D-4D50-954E-8903DA2A1952}" destId="{5A63F6BE-AF90-4E1D-ACA4-20CFFB91E099}" srcOrd="0" destOrd="0" presId="urn:microsoft.com/office/officeart/2005/8/layout/hierarchy1"/>
    <dgm:cxn modelId="{7E78A2A4-1032-4070-9918-AEF52F17C8C4}" srcId="{CAA90938-C348-4D43-9A03-A6B8A3CFAFD1}" destId="{B7A253DA-A835-4416-9F3D-0A86F6D971D3}" srcOrd="0" destOrd="0" parTransId="{1905E261-579F-4372-8BE1-A84049F739B3}" sibTransId="{EA8ECAB2-F338-4763-BC88-17A6761A2976}"/>
    <dgm:cxn modelId="{B70FEE24-EB3E-4834-97C2-06083278FC1F}" type="presOf" srcId="{2C2FF7B0-1BF8-4053-8D38-D35E1DBC4763}" destId="{AD0B7A11-84D6-4B72-AB9F-F6B140A7D3CF}" srcOrd="0" destOrd="0" presId="urn:microsoft.com/office/officeart/2005/8/layout/hierarchy1"/>
    <dgm:cxn modelId="{120648C5-EBC9-4FFF-8CB7-EACED019C8DC}" type="presOf" srcId="{C6912D4F-BD2F-4727-9EE7-931777F18A4A}" destId="{65E020AC-9267-4862-99D1-A410B86FD793}" srcOrd="0" destOrd="0" presId="urn:microsoft.com/office/officeart/2005/8/layout/hierarchy1"/>
    <dgm:cxn modelId="{40153D67-8695-40F8-AA06-352ADB5954BF}" type="presOf" srcId="{3477687A-D6F3-424D-922B-F3690FEA72A4}" destId="{C8FD7C0E-0D14-43F6-9BB8-E1BF1C09426A}" srcOrd="0" destOrd="0" presId="urn:microsoft.com/office/officeart/2005/8/layout/hierarchy1"/>
    <dgm:cxn modelId="{93D22098-C897-4E84-BBEF-B38C058C33AB}" type="presOf" srcId="{302B436F-F4B1-4924-B1CD-7C76AB763CAE}" destId="{879FDED6-FD5D-47BC-8938-BB3344973894}" srcOrd="0" destOrd="0" presId="urn:microsoft.com/office/officeart/2005/8/layout/hierarchy1"/>
    <dgm:cxn modelId="{8BADEBD8-88CC-4A7F-9E68-B146C68AFE30}" type="presOf" srcId="{B0E8D77C-22DA-4332-8F9F-EDC7676970D2}" destId="{8370FA98-6780-4BDA-95D9-807A2A40027C}" srcOrd="0" destOrd="0" presId="urn:microsoft.com/office/officeart/2005/8/layout/hierarchy1"/>
    <dgm:cxn modelId="{F41AE6F7-68B0-44EF-AF27-B41611497924}" type="presOf" srcId="{6E1E0EFA-FE25-4C86-9EB6-D9237F2C3837}" destId="{4453DA06-B4C5-48A2-923A-2BD428ABF420}" srcOrd="0" destOrd="0" presId="urn:microsoft.com/office/officeart/2005/8/layout/hierarchy1"/>
    <dgm:cxn modelId="{7CF81FCB-A2F0-4B57-ADA7-5E48E992B72F}" type="presOf" srcId="{4818DF81-2209-4187-B98E-A4DD66D34566}" destId="{87AE5D77-8481-486E-91C3-E688EAC99DA3}" srcOrd="0" destOrd="0" presId="urn:microsoft.com/office/officeart/2005/8/layout/hierarchy1"/>
    <dgm:cxn modelId="{3CB62ADF-41F2-4EBC-BC8D-84D35FE6F3EF}" type="presOf" srcId="{B7A253DA-A835-4416-9F3D-0A86F6D971D3}" destId="{64F6CA1A-1F2F-4E1B-8893-E423F9969524}" srcOrd="0" destOrd="0" presId="urn:microsoft.com/office/officeart/2005/8/layout/hierarchy1"/>
    <dgm:cxn modelId="{D556520E-A568-4676-9E39-04F14194F479}" srcId="{3477687A-D6F3-424D-922B-F3690FEA72A4}" destId="{CAA90938-C348-4D43-9A03-A6B8A3CFAFD1}" srcOrd="1" destOrd="0" parTransId="{727B3DC3-733B-458C-8754-D0F069C336F2}" sibTransId="{83073BBE-C0E1-494D-92F5-545BEAE5EF40}"/>
    <dgm:cxn modelId="{E5740013-DD38-448D-A221-49187E301B30}" srcId="{CEF4D4C2-B944-48DC-9682-81523238274E}" destId="{302B436F-F4B1-4924-B1CD-7C76AB763CAE}" srcOrd="0" destOrd="0" parTransId="{7CF97672-786C-427F-BCF2-66E6F5A6BD81}" sibTransId="{A04C93DE-0912-4DD8-8E49-0592F3FFB365}"/>
    <dgm:cxn modelId="{4FC6ED6B-AA05-4FCD-A164-CC15AA009ECA}" srcId="{3477687A-D6F3-424D-922B-F3690FEA72A4}" destId="{CEF4D4C2-B944-48DC-9682-81523238274E}" srcOrd="0" destOrd="0" parTransId="{562CA45E-237D-4D50-954E-8903DA2A1952}" sibTransId="{A43F06B1-13E4-4064-A153-6567732C7D80}"/>
    <dgm:cxn modelId="{269F3283-8750-4970-BBA5-5BDC32EA9996}" srcId="{CAA90938-C348-4D43-9A03-A6B8A3CFAFD1}" destId="{815DC41C-A7CA-4866-B290-897BDCF0BABD}" srcOrd="1" destOrd="0" parTransId="{2C2FF7B0-1BF8-4053-8D38-D35E1DBC4763}" sibTransId="{8B56644C-D17E-43BB-8D15-0992E3B62CAD}"/>
    <dgm:cxn modelId="{35233800-3ECB-4220-AF92-6E0F4A1D7AD1}" type="presOf" srcId="{CEF4D4C2-B944-48DC-9682-81523238274E}" destId="{D435A4C9-DC12-45A4-AD3B-83D74DCC6CB8}" srcOrd="0" destOrd="0" presId="urn:microsoft.com/office/officeart/2005/8/layout/hierarchy1"/>
    <dgm:cxn modelId="{7EB03D36-FE3F-44FD-BC40-A7611DC4F161}" type="presOf" srcId="{CAA90938-C348-4D43-9A03-A6B8A3CFAFD1}" destId="{863C1A85-A2BC-4220-AF07-DCB031EE3F61}" srcOrd="0" destOrd="0" presId="urn:microsoft.com/office/officeart/2005/8/layout/hierarchy1"/>
    <dgm:cxn modelId="{03031E29-57F0-4C86-8A33-78C72FDE8E5A}" type="presOf" srcId="{90974709-2569-48F7-85A9-C2D240608968}" destId="{1352CD49-A3BB-4BAA-916B-F8CD8C3662DE}" srcOrd="0" destOrd="0" presId="urn:microsoft.com/office/officeart/2005/8/layout/hierarchy1"/>
    <dgm:cxn modelId="{2EF77A04-D466-4DD2-96C0-9D6A3E40509C}" srcId="{4818DF81-2209-4187-B98E-A4DD66D34566}" destId="{3477687A-D6F3-424D-922B-F3690FEA72A4}" srcOrd="0" destOrd="0" parTransId="{6BCA6D09-82F2-4D4E-AA9B-C59E5C0CC460}" sibTransId="{58FAC8EA-4491-4754-B0DA-A891E6B133C1}"/>
    <dgm:cxn modelId="{A1B2940C-AAD7-4EC9-83BA-99A23F72CE90}" srcId="{CEF4D4C2-B944-48DC-9682-81523238274E}" destId="{6E1E0EFA-FE25-4C86-9EB6-D9237F2C3837}" srcOrd="1" destOrd="0" parTransId="{90974709-2569-48F7-85A9-C2D240608968}" sibTransId="{02958C23-82C3-48E9-A7D9-A427FAD04C62}"/>
    <dgm:cxn modelId="{75978DE4-ABCE-4B80-83DC-99E7E1609427}" type="presOf" srcId="{1905E261-579F-4372-8BE1-A84049F739B3}" destId="{AFF889EE-03F8-4C2E-A7B9-38D0BBC73CB2}" srcOrd="0" destOrd="0" presId="urn:microsoft.com/office/officeart/2005/8/layout/hierarchy1"/>
    <dgm:cxn modelId="{30526E18-3AA6-49BB-8658-63C380121C92}" type="presOf" srcId="{815DC41C-A7CA-4866-B290-897BDCF0BABD}" destId="{90FAFFD4-238A-407A-847D-858F2A0B5DB8}" srcOrd="0" destOrd="0" presId="urn:microsoft.com/office/officeart/2005/8/layout/hierarchy1"/>
    <dgm:cxn modelId="{464CCB69-B553-4A09-A642-CD6E99F64B7A}" type="presParOf" srcId="{87AE5D77-8481-486E-91C3-E688EAC99DA3}" destId="{F69F7865-3717-4939-A782-0711E5E9AC52}" srcOrd="0" destOrd="0" presId="urn:microsoft.com/office/officeart/2005/8/layout/hierarchy1"/>
    <dgm:cxn modelId="{BE2B9957-33E5-4C7E-94DF-A9FC6F882016}" type="presParOf" srcId="{F69F7865-3717-4939-A782-0711E5E9AC52}" destId="{026241CD-AF0D-4A23-84D5-0DC5BC4C6D47}" srcOrd="0" destOrd="0" presId="urn:microsoft.com/office/officeart/2005/8/layout/hierarchy1"/>
    <dgm:cxn modelId="{388DFDA6-18BD-48E7-8CFA-34F843B2BE9D}" type="presParOf" srcId="{026241CD-AF0D-4A23-84D5-0DC5BC4C6D47}" destId="{74AE9662-2D31-49AE-8C09-E34C9CDB9AC0}" srcOrd="0" destOrd="0" presId="urn:microsoft.com/office/officeart/2005/8/layout/hierarchy1"/>
    <dgm:cxn modelId="{802103D6-790D-4EB9-8909-7CC5A687A3AB}" type="presParOf" srcId="{026241CD-AF0D-4A23-84D5-0DC5BC4C6D47}" destId="{C8FD7C0E-0D14-43F6-9BB8-E1BF1C09426A}" srcOrd="1" destOrd="0" presId="urn:microsoft.com/office/officeart/2005/8/layout/hierarchy1"/>
    <dgm:cxn modelId="{3B54806B-8CFD-488D-924B-F87773D81DEE}" type="presParOf" srcId="{F69F7865-3717-4939-A782-0711E5E9AC52}" destId="{54D17673-7738-4AB1-8062-7B641D4B929F}" srcOrd="1" destOrd="0" presId="urn:microsoft.com/office/officeart/2005/8/layout/hierarchy1"/>
    <dgm:cxn modelId="{5C982F05-EBDE-42FD-92ED-F231DD5383C0}" type="presParOf" srcId="{54D17673-7738-4AB1-8062-7B641D4B929F}" destId="{5A63F6BE-AF90-4E1D-ACA4-20CFFB91E099}" srcOrd="0" destOrd="0" presId="urn:microsoft.com/office/officeart/2005/8/layout/hierarchy1"/>
    <dgm:cxn modelId="{2D1966D4-33BD-49D8-9F0A-0401F994FFC4}" type="presParOf" srcId="{54D17673-7738-4AB1-8062-7B641D4B929F}" destId="{2A1A2422-CCBD-489E-9BE5-0231D8B54F15}" srcOrd="1" destOrd="0" presId="urn:microsoft.com/office/officeart/2005/8/layout/hierarchy1"/>
    <dgm:cxn modelId="{A2861446-3047-497F-A874-E5D548747978}" type="presParOf" srcId="{2A1A2422-CCBD-489E-9BE5-0231D8B54F15}" destId="{DC3CEC78-F70C-47A3-82B1-CC0EA6FF1F34}" srcOrd="0" destOrd="0" presId="urn:microsoft.com/office/officeart/2005/8/layout/hierarchy1"/>
    <dgm:cxn modelId="{A5B35E10-E8C0-408A-85C4-25C2C9C33552}" type="presParOf" srcId="{DC3CEC78-F70C-47A3-82B1-CC0EA6FF1F34}" destId="{E6220D9C-CEA4-449A-A78F-FE9CE779B41F}" srcOrd="0" destOrd="0" presId="urn:microsoft.com/office/officeart/2005/8/layout/hierarchy1"/>
    <dgm:cxn modelId="{22B6822D-9974-4608-98FA-00626D5BCDBC}" type="presParOf" srcId="{DC3CEC78-F70C-47A3-82B1-CC0EA6FF1F34}" destId="{D435A4C9-DC12-45A4-AD3B-83D74DCC6CB8}" srcOrd="1" destOrd="0" presId="urn:microsoft.com/office/officeart/2005/8/layout/hierarchy1"/>
    <dgm:cxn modelId="{C5FB2832-3ECE-45FC-84AB-75AE37C82A3F}" type="presParOf" srcId="{2A1A2422-CCBD-489E-9BE5-0231D8B54F15}" destId="{921D92BE-E89A-4392-AF0C-F179D42DDC33}" srcOrd="1" destOrd="0" presId="urn:microsoft.com/office/officeart/2005/8/layout/hierarchy1"/>
    <dgm:cxn modelId="{02D876BE-B998-4B94-8B1A-B204ECE8C793}" type="presParOf" srcId="{921D92BE-E89A-4392-AF0C-F179D42DDC33}" destId="{4B8D5222-D2E9-47E4-A992-E34698197AFE}" srcOrd="0" destOrd="0" presId="urn:microsoft.com/office/officeart/2005/8/layout/hierarchy1"/>
    <dgm:cxn modelId="{EBABEE4F-F454-4AF4-A41F-912ADC4332CE}" type="presParOf" srcId="{921D92BE-E89A-4392-AF0C-F179D42DDC33}" destId="{59809EB0-DB7B-4AA4-B699-124698AEFD13}" srcOrd="1" destOrd="0" presId="urn:microsoft.com/office/officeart/2005/8/layout/hierarchy1"/>
    <dgm:cxn modelId="{DE3256C8-1EF9-4B5D-A29E-08A1707F349E}" type="presParOf" srcId="{59809EB0-DB7B-4AA4-B699-124698AEFD13}" destId="{2C4616FF-315B-4F4D-AEF1-E3CB57BCD19F}" srcOrd="0" destOrd="0" presId="urn:microsoft.com/office/officeart/2005/8/layout/hierarchy1"/>
    <dgm:cxn modelId="{EC9AC55A-4405-4E5B-8274-75BEE3758658}" type="presParOf" srcId="{2C4616FF-315B-4F4D-AEF1-E3CB57BCD19F}" destId="{EA03E1BF-CF57-4788-991A-25C0B249315E}" srcOrd="0" destOrd="0" presId="urn:microsoft.com/office/officeart/2005/8/layout/hierarchy1"/>
    <dgm:cxn modelId="{8E683984-2A07-49BE-9F52-37CD629B6118}" type="presParOf" srcId="{2C4616FF-315B-4F4D-AEF1-E3CB57BCD19F}" destId="{879FDED6-FD5D-47BC-8938-BB3344973894}" srcOrd="1" destOrd="0" presId="urn:microsoft.com/office/officeart/2005/8/layout/hierarchy1"/>
    <dgm:cxn modelId="{C0B6F0A0-B56A-44FB-8965-19F8B6FAAE8B}" type="presParOf" srcId="{59809EB0-DB7B-4AA4-B699-124698AEFD13}" destId="{DABE2E38-ABE4-489E-9267-3F808A3D31BF}" srcOrd="1" destOrd="0" presId="urn:microsoft.com/office/officeart/2005/8/layout/hierarchy1"/>
    <dgm:cxn modelId="{21D479A7-9A6B-45BA-A6A1-A4D039F75AA7}" type="presParOf" srcId="{921D92BE-E89A-4392-AF0C-F179D42DDC33}" destId="{1352CD49-A3BB-4BAA-916B-F8CD8C3662DE}" srcOrd="2" destOrd="0" presId="urn:microsoft.com/office/officeart/2005/8/layout/hierarchy1"/>
    <dgm:cxn modelId="{2DF316D5-A1BE-4EEB-B28A-637762172AC1}" type="presParOf" srcId="{921D92BE-E89A-4392-AF0C-F179D42DDC33}" destId="{D87B4DFA-AED4-4131-ACEA-EF1D1FB9AE15}" srcOrd="3" destOrd="0" presId="urn:microsoft.com/office/officeart/2005/8/layout/hierarchy1"/>
    <dgm:cxn modelId="{F2106934-C1F7-4BAA-B779-CEBF50FBF479}" type="presParOf" srcId="{D87B4DFA-AED4-4131-ACEA-EF1D1FB9AE15}" destId="{5C5BF2CB-3984-4402-886D-159643F4126D}" srcOrd="0" destOrd="0" presId="urn:microsoft.com/office/officeart/2005/8/layout/hierarchy1"/>
    <dgm:cxn modelId="{05C7A5C9-9E7F-4E4A-9483-DDF5FBC33AED}" type="presParOf" srcId="{5C5BF2CB-3984-4402-886D-159643F4126D}" destId="{4FB3E3F7-CF5E-4BA0-960F-6C662FDBE0F6}" srcOrd="0" destOrd="0" presId="urn:microsoft.com/office/officeart/2005/8/layout/hierarchy1"/>
    <dgm:cxn modelId="{97541396-552A-4A88-9F87-C532CD82E3DE}" type="presParOf" srcId="{5C5BF2CB-3984-4402-886D-159643F4126D}" destId="{4453DA06-B4C5-48A2-923A-2BD428ABF420}" srcOrd="1" destOrd="0" presId="urn:microsoft.com/office/officeart/2005/8/layout/hierarchy1"/>
    <dgm:cxn modelId="{5AFDCF37-41A3-4182-9C52-E4674232354E}" type="presParOf" srcId="{D87B4DFA-AED4-4131-ACEA-EF1D1FB9AE15}" destId="{9B261E61-3519-438C-A65D-CFD8D8675241}" srcOrd="1" destOrd="0" presId="urn:microsoft.com/office/officeart/2005/8/layout/hierarchy1"/>
    <dgm:cxn modelId="{268E8C7B-F2AA-445B-A565-5BA8BA8DCBA6}" type="presParOf" srcId="{921D92BE-E89A-4392-AF0C-F179D42DDC33}" destId="{65E020AC-9267-4862-99D1-A410B86FD793}" srcOrd="4" destOrd="0" presId="urn:microsoft.com/office/officeart/2005/8/layout/hierarchy1"/>
    <dgm:cxn modelId="{EAFB7BD3-F025-4BF9-BAFF-C19EFD6C120A}" type="presParOf" srcId="{921D92BE-E89A-4392-AF0C-F179D42DDC33}" destId="{F15E7276-690B-4AEA-BF29-8FFC9D9AC1AB}" srcOrd="5" destOrd="0" presId="urn:microsoft.com/office/officeart/2005/8/layout/hierarchy1"/>
    <dgm:cxn modelId="{CC574F35-1A07-4A44-8B2F-5E33981AF7F2}" type="presParOf" srcId="{F15E7276-690B-4AEA-BF29-8FFC9D9AC1AB}" destId="{D36D3925-B40D-4E99-9592-FCC3B1776DFB}" srcOrd="0" destOrd="0" presId="urn:microsoft.com/office/officeart/2005/8/layout/hierarchy1"/>
    <dgm:cxn modelId="{74162FAD-2747-4E22-8026-43712DA8CA91}" type="presParOf" srcId="{D36D3925-B40D-4E99-9592-FCC3B1776DFB}" destId="{F59EB1D0-C8FB-40B5-8F62-403BC8E23D62}" srcOrd="0" destOrd="0" presId="urn:microsoft.com/office/officeart/2005/8/layout/hierarchy1"/>
    <dgm:cxn modelId="{8C461406-F5F1-4CB2-8CEC-B80AA23077A0}" type="presParOf" srcId="{D36D3925-B40D-4E99-9592-FCC3B1776DFB}" destId="{8370FA98-6780-4BDA-95D9-807A2A40027C}" srcOrd="1" destOrd="0" presId="urn:microsoft.com/office/officeart/2005/8/layout/hierarchy1"/>
    <dgm:cxn modelId="{863BFE5E-0A60-4D32-B667-7A8C08E336C2}" type="presParOf" srcId="{F15E7276-690B-4AEA-BF29-8FFC9D9AC1AB}" destId="{0C3FBD3F-1F21-4104-8179-ED9E5818954A}" srcOrd="1" destOrd="0" presId="urn:microsoft.com/office/officeart/2005/8/layout/hierarchy1"/>
    <dgm:cxn modelId="{9558A235-539C-4FB5-8728-6425B5A66804}" type="presParOf" srcId="{54D17673-7738-4AB1-8062-7B641D4B929F}" destId="{A9E01106-0FE8-4005-9229-3E6B79D77902}" srcOrd="2" destOrd="0" presId="urn:microsoft.com/office/officeart/2005/8/layout/hierarchy1"/>
    <dgm:cxn modelId="{ABC81EC2-224B-4A29-9714-9E7F70AA9F7D}" type="presParOf" srcId="{54D17673-7738-4AB1-8062-7B641D4B929F}" destId="{136746A1-BA74-45C9-B602-01BCF8BA1BE6}" srcOrd="3" destOrd="0" presId="urn:microsoft.com/office/officeart/2005/8/layout/hierarchy1"/>
    <dgm:cxn modelId="{C2AA64D8-CF45-4417-A53E-E03034501957}" type="presParOf" srcId="{136746A1-BA74-45C9-B602-01BCF8BA1BE6}" destId="{C88D4910-96B8-4961-A9AE-11C60625E02F}" srcOrd="0" destOrd="0" presId="urn:microsoft.com/office/officeart/2005/8/layout/hierarchy1"/>
    <dgm:cxn modelId="{218EF0E1-4656-47D9-85B1-29E89908EC1E}" type="presParOf" srcId="{C88D4910-96B8-4961-A9AE-11C60625E02F}" destId="{9300A60D-44CB-454F-A3E7-E52BB00B280C}" srcOrd="0" destOrd="0" presId="urn:microsoft.com/office/officeart/2005/8/layout/hierarchy1"/>
    <dgm:cxn modelId="{62A579E6-BE49-4B73-A445-F5B86BACD3F2}" type="presParOf" srcId="{C88D4910-96B8-4961-A9AE-11C60625E02F}" destId="{863C1A85-A2BC-4220-AF07-DCB031EE3F61}" srcOrd="1" destOrd="0" presId="urn:microsoft.com/office/officeart/2005/8/layout/hierarchy1"/>
    <dgm:cxn modelId="{499CE7DE-CF2D-4FF3-BDC7-12034519C281}" type="presParOf" srcId="{136746A1-BA74-45C9-B602-01BCF8BA1BE6}" destId="{7BFED210-724D-473D-8E85-AE0E9D917BB0}" srcOrd="1" destOrd="0" presId="urn:microsoft.com/office/officeart/2005/8/layout/hierarchy1"/>
    <dgm:cxn modelId="{29ACF2F9-F315-4176-8750-372F87DB1A49}" type="presParOf" srcId="{7BFED210-724D-473D-8E85-AE0E9D917BB0}" destId="{AFF889EE-03F8-4C2E-A7B9-38D0BBC73CB2}" srcOrd="0" destOrd="0" presId="urn:microsoft.com/office/officeart/2005/8/layout/hierarchy1"/>
    <dgm:cxn modelId="{FD05E550-EFF5-48E6-B563-02EF2948DF0A}" type="presParOf" srcId="{7BFED210-724D-473D-8E85-AE0E9D917BB0}" destId="{FE312A79-AE28-4817-BC6E-ECA991AFAC44}" srcOrd="1" destOrd="0" presId="urn:microsoft.com/office/officeart/2005/8/layout/hierarchy1"/>
    <dgm:cxn modelId="{BE696E39-730A-4ABA-A193-7DA6F7D05BCB}" type="presParOf" srcId="{FE312A79-AE28-4817-BC6E-ECA991AFAC44}" destId="{0518CC05-F006-4D0B-B747-23F1BFE18EA6}" srcOrd="0" destOrd="0" presId="urn:microsoft.com/office/officeart/2005/8/layout/hierarchy1"/>
    <dgm:cxn modelId="{EEA75022-1DE4-498B-9143-7DCD0238FC18}" type="presParOf" srcId="{0518CC05-F006-4D0B-B747-23F1BFE18EA6}" destId="{EF50E006-3219-4880-AB0B-292FDF44F60D}" srcOrd="0" destOrd="0" presId="urn:microsoft.com/office/officeart/2005/8/layout/hierarchy1"/>
    <dgm:cxn modelId="{B87A2DCC-0ACA-4AA8-B616-D93952025968}" type="presParOf" srcId="{0518CC05-F006-4D0B-B747-23F1BFE18EA6}" destId="{64F6CA1A-1F2F-4E1B-8893-E423F9969524}" srcOrd="1" destOrd="0" presId="urn:microsoft.com/office/officeart/2005/8/layout/hierarchy1"/>
    <dgm:cxn modelId="{31DBD496-C1ED-4F2E-8698-5C5796F0A893}" type="presParOf" srcId="{FE312A79-AE28-4817-BC6E-ECA991AFAC44}" destId="{DF6D2B80-FE5C-4F04-8699-F6C4061187C7}" srcOrd="1" destOrd="0" presId="urn:microsoft.com/office/officeart/2005/8/layout/hierarchy1"/>
    <dgm:cxn modelId="{3D416D33-9754-4F2C-8D63-D7274CEF5287}" type="presParOf" srcId="{7BFED210-724D-473D-8E85-AE0E9D917BB0}" destId="{AD0B7A11-84D6-4B72-AB9F-F6B140A7D3CF}" srcOrd="2" destOrd="0" presId="urn:microsoft.com/office/officeart/2005/8/layout/hierarchy1"/>
    <dgm:cxn modelId="{19E31081-E1A6-42F3-A856-ABB8BB262688}" type="presParOf" srcId="{7BFED210-724D-473D-8E85-AE0E9D917BB0}" destId="{5B2D4453-D69A-4F86-93AE-599BB13A4DCF}" srcOrd="3" destOrd="0" presId="urn:microsoft.com/office/officeart/2005/8/layout/hierarchy1"/>
    <dgm:cxn modelId="{C3EC0AE5-1043-47F9-8878-F968D8FD0028}" type="presParOf" srcId="{5B2D4453-D69A-4F86-93AE-599BB13A4DCF}" destId="{DC700F00-49D5-4317-A1AF-53F417175DDA}" srcOrd="0" destOrd="0" presId="urn:microsoft.com/office/officeart/2005/8/layout/hierarchy1"/>
    <dgm:cxn modelId="{CCD62C7D-645C-411C-B500-2E5608072AF9}" type="presParOf" srcId="{DC700F00-49D5-4317-A1AF-53F417175DDA}" destId="{97C4D5AB-6485-4BE3-8361-8463B2BD0B1E}" srcOrd="0" destOrd="0" presId="urn:microsoft.com/office/officeart/2005/8/layout/hierarchy1"/>
    <dgm:cxn modelId="{ECE45A61-6081-4696-BAB1-3EB6D75EDD5B}" type="presParOf" srcId="{DC700F00-49D5-4317-A1AF-53F417175DDA}" destId="{90FAFFD4-238A-407A-847D-858F2A0B5DB8}" srcOrd="1" destOrd="0" presId="urn:microsoft.com/office/officeart/2005/8/layout/hierarchy1"/>
    <dgm:cxn modelId="{9A0B4F08-52D4-4AAD-A745-E7044BBE356A}" type="presParOf" srcId="{5B2D4453-D69A-4F86-93AE-599BB13A4DCF}" destId="{893FE93A-FA49-4AD2-8B19-DD56C89DFBD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8DF81-2209-4187-B98E-A4DD66D3456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3477687A-D6F3-424D-922B-F3690FEA72A4}">
      <dgm:prSet phldrT="[Text]"/>
      <dgm:spPr/>
      <dgm:t>
        <a:bodyPr/>
        <a:lstStyle/>
        <a:p>
          <a:r>
            <a:rPr lang="en-IN" dirty="0"/>
            <a:t>WE USED</a:t>
          </a:r>
        </a:p>
      </dgm:t>
    </dgm:pt>
    <dgm:pt modelId="{6BCA6D09-82F2-4D4E-AA9B-C59E5C0CC460}" type="parTrans" cxnId="{2EF77A04-D466-4DD2-96C0-9D6A3E40509C}">
      <dgm:prSet/>
      <dgm:spPr/>
      <dgm:t>
        <a:bodyPr/>
        <a:lstStyle/>
        <a:p>
          <a:endParaRPr lang="en-IN"/>
        </a:p>
      </dgm:t>
    </dgm:pt>
    <dgm:pt modelId="{58FAC8EA-4491-4754-B0DA-A891E6B133C1}" type="sibTrans" cxnId="{2EF77A04-D466-4DD2-96C0-9D6A3E40509C}">
      <dgm:prSet/>
      <dgm:spPr/>
      <dgm:t>
        <a:bodyPr/>
        <a:lstStyle/>
        <a:p>
          <a:endParaRPr lang="en-IN"/>
        </a:p>
      </dgm:t>
    </dgm:pt>
    <dgm:pt modelId="{CEF4D4C2-B944-48DC-9682-81523238274E}">
      <dgm:prSet phldrT="[Text]"/>
      <dgm:spPr/>
      <dgm:t>
        <a:bodyPr/>
        <a:lstStyle/>
        <a:p>
          <a:r>
            <a:rPr lang="en-IN" dirty="0"/>
            <a:t>For DATA STORAGE</a:t>
          </a:r>
        </a:p>
      </dgm:t>
    </dgm:pt>
    <dgm:pt modelId="{562CA45E-237D-4D50-954E-8903DA2A1952}" type="parTrans" cxnId="{4FC6ED6B-AA05-4FCD-A164-CC15AA009ECA}">
      <dgm:prSet/>
      <dgm:spPr/>
      <dgm:t>
        <a:bodyPr/>
        <a:lstStyle/>
        <a:p>
          <a:endParaRPr lang="en-IN"/>
        </a:p>
      </dgm:t>
    </dgm:pt>
    <dgm:pt modelId="{A43F06B1-13E4-4064-A153-6567732C7D80}" type="sibTrans" cxnId="{4FC6ED6B-AA05-4FCD-A164-CC15AA009ECA}">
      <dgm:prSet/>
      <dgm:spPr/>
      <dgm:t>
        <a:bodyPr/>
        <a:lstStyle/>
        <a:p>
          <a:endParaRPr lang="en-IN"/>
        </a:p>
      </dgm:t>
    </dgm:pt>
    <dgm:pt modelId="{302B436F-F4B1-4924-B1CD-7C76AB763CAE}">
      <dgm:prSet phldrT="[Text]"/>
      <dgm:spPr/>
      <dgm:t>
        <a:bodyPr/>
        <a:lstStyle/>
        <a:p>
          <a:r>
            <a:rPr lang="en-IN" dirty="0"/>
            <a:t>HADOOP</a:t>
          </a:r>
        </a:p>
      </dgm:t>
    </dgm:pt>
    <dgm:pt modelId="{7CF97672-786C-427F-BCF2-66E6F5A6BD81}" type="parTrans" cxnId="{E5740013-DD38-448D-A221-49187E301B30}">
      <dgm:prSet/>
      <dgm:spPr/>
      <dgm:t>
        <a:bodyPr/>
        <a:lstStyle/>
        <a:p>
          <a:endParaRPr lang="en-IN"/>
        </a:p>
      </dgm:t>
    </dgm:pt>
    <dgm:pt modelId="{A04C93DE-0912-4DD8-8E49-0592F3FFB365}" type="sibTrans" cxnId="{E5740013-DD38-448D-A221-49187E301B30}">
      <dgm:prSet/>
      <dgm:spPr/>
      <dgm:t>
        <a:bodyPr/>
        <a:lstStyle/>
        <a:p>
          <a:endParaRPr lang="en-IN"/>
        </a:p>
      </dgm:t>
    </dgm:pt>
    <dgm:pt modelId="{6E1E0EFA-FE25-4C86-9EB6-D9237F2C3837}">
      <dgm:prSet phldrT="[Text]"/>
      <dgm:spPr/>
      <dgm:t>
        <a:bodyPr/>
        <a:lstStyle/>
        <a:p>
          <a:r>
            <a:rPr lang="en-IN" dirty="0"/>
            <a:t>HIVE</a:t>
          </a:r>
        </a:p>
      </dgm:t>
    </dgm:pt>
    <dgm:pt modelId="{90974709-2569-48F7-85A9-C2D240608968}" type="parTrans" cxnId="{A1B2940C-AAD7-4EC9-83BA-99A23F72CE90}">
      <dgm:prSet/>
      <dgm:spPr/>
      <dgm:t>
        <a:bodyPr/>
        <a:lstStyle/>
        <a:p>
          <a:endParaRPr lang="en-IN"/>
        </a:p>
      </dgm:t>
    </dgm:pt>
    <dgm:pt modelId="{02958C23-82C3-48E9-A7D9-A427FAD04C62}" type="sibTrans" cxnId="{A1B2940C-AAD7-4EC9-83BA-99A23F72CE90}">
      <dgm:prSet/>
      <dgm:spPr/>
      <dgm:t>
        <a:bodyPr/>
        <a:lstStyle/>
        <a:p>
          <a:endParaRPr lang="en-IN"/>
        </a:p>
      </dgm:t>
    </dgm:pt>
    <dgm:pt modelId="{B7A253DA-A835-4416-9F3D-0A86F6D971D3}">
      <dgm:prSet phldrT="[Text]"/>
      <dgm:spPr/>
      <dgm:t>
        <a:bodyPr/>
        <a:lstStyle/>
        <a:p>
          <a:r>
            <a:rPr lang="en-IN" dirty="0"/>
            <a:t>PYTHON</a:t>
          </a:r>
        </a:p>
      </dgm:t>
    </dgm:pt>
    <dgm:pt modelId="{EA8ECAB2-F338-4763-BC88-17A6761A2976}" type="sibTrans" cxnId="{7E78A2A4-1032-4070-9918-AEF52F17C8C4}">
      <dgm:prSet/>
      <dgm:spPr/>
      <dgm:t>
        <a:bodyPr/>
        <a:lstStyle/>
        <a:p>
          <a:endParaRPr lang="en-IN"/>
        </a:p>
      </dgm:t>
    </dgm:pt>
    <dgm:pt modelId="{1905E261-579F-4372-8BE1-A84049F739B3}" type="parTrans" cxnId="{7E78A2A4-1032-4070-9918-AEF52F17C8C4}">
      <dgm:prSet/>
      <dgm:spPr/>
      <dgm:t>
        <a:bodyPr/>
        <a:lstStyle/>
        <a:p>
          <a:endParaRPr lang="en-IN"/>
        </a:p>
      </dgm:t>
    </dgm:pt>
    <dgm:pt modelId="{B0E8D77C-22DA-4332-8F9F-EDC7676970D2}">
      <dgm:prSet phldrT="[Text]"/>
      <dgm:spPr/>
      <dgm:t>
        <a:bodyPr/>
        <a:lstStyle/>
        <a:p>
          <a:r>
            <a:rPr lang="en-IN" dirty="0"/>
            <a:t>For VISUALISATION</a:t>
          </a:r>
        </a:p>
      </dgm:t>
    </dgm:pt>
    <dgm:pt modelId="{E525B59D-0559-4456-9B04-D8D88EA47385}" type="sibTrans" cxnId="{F663E2E9-92FF-4F68-AFFF-3276875EEA26}">
      <dgm:prSet/>
      <dgm:spPr/>
      <dgm:t>
        <a:bodyPr/>
        <a:lstStyle/>
        <a:p>
          <a:endParaRPr lang="en-IN"/>
        </a:p>
      </dgm:t>
    </dgm:pt>
    <dgm:pt modelId="{C6912D4F-BD2F-4727-9EE7-931777F18A4A}" type="parTrans" cxnId="{F663E2E9-92FF-4F68-AFFF-3276875EEA26}">
      <dgm:prSet/>
      <dgm:spPr/>
      <dgm:t>
        <a:bodyPr/>
        <a:lstStyle/>
        <a:p>
          <a:endParaRPr lang="en-IN"/>
        </a:p>
      </dgm:t>
    </dgm:pt>
    <dgm:pt modelId="{87AE5D77-8481-486E-91C3-E688EAC99DA3}" type="pres">
      <dgm:prSet presAssocID="{4818DF81-2209-4187-B98E-A4DD66D34566}" presName="hierChild1" presStyleCnt="0">
        <dgm:presLayoutVars>
          <dgm:chPref val="1"/>
          <dgm:dir/>
          <dgm:animOne val="branch"/>
          <dgm:animLvl val="lvl"/>
          <dgm:resizeHandles/>
        </dgm:presLayoutVars>
      </dgm:prSet>
      <dgm:spPr/>
      <dgm:t>
        <a:bodyPr/>
        <a:lstStyle/>
        <a:p>
          <a:endParaRPr lang="en-IN"/>
        </a:p>
      </dgm:t>
    </dgm:pt>
    <dgm:pt modelId="{F69F7865-3717-4939-A782-0711E5E9AC52}" type="pres">
      <dgm:prSet presAssocID="{3477687A-D6F3-424D-922B-F3690FEA72A4}" presName="hierRoot1" presStyleCnt="0"/>
      <dgm:spPr/>
    </dgm:pt>
    <dgm:pt modelId="{026241CD-AF0D-4A23-84D5-0DC5BC4C6D47}" type="pres">
      <dgm:prSet presAssocID="{3477687A-D6F3-424D-922B-F3690FEA72A4}" presName="composite" presStyleCnt="0"/>
      <dgm:spPr/>
    </dgm:pt>
    <dgm:pt modelId="{74AE9662-2D31-49AE-8C09-E34C9CDB9AC0}" type="pres">
      <dgm:prSet presAssocID="{3477687A-D6F3-424D-922B-F3690FEA72A4}" presName="background" presStyleLbl="node0" presStyleIdx="0" presStyleCnt="1"/>
      <dgm:spPr/>
    </dgm:pt>
    <dgm:pt modelId="{C8FD7C0E-0D14-43F6-9BB8-E1BF1C09426A}" type="pres">
      <dgm:prSet presAssocID="{3477687A-D6F3-424D-922B-F3690FEA72A4}" presName="text" presStyleLbl="fgAcc0" presStyleIdx="0" presStyleCnt="1">
        <dgm:presLayoutVars>
          <dgm:chPref val="3"/>
        </dgm:presLayoutVars>
      </dgm:prSet>
      <dgm:spPr/>
      <dgm:t>
        <a:bodyPr/>
        <a:lstStyle/>
        <a:p>
          <a:endParaRPr lang="en-IN"/>
        </a:p>
      </dgm:t>
    </dgm:pt>
    <dgm:pt modelId="{54D17673-7738-4AB1-8062-7B641D4B929F}" type="pres">
      <dgm:prSet presAssocID="{3477687A-D6F3-424D-922B-F3690FEA72A4}" presName="hierChild2" presStyleCnt="0"/>
      <dgm:spPr/>
    </dgm:pt>
    <dgm:pt modelId="{5A63F6BE-AF90-4E1D-ACA4-20CFFB91E099}" type="pres">
      <dgm:prSet presAssocID="{562CA45E-237D-4D50-954E-8903DA2A1952}" presName="Name10" presStyleLbl="parChTrans1D2" presStyleIdx="0" presStyleCnt="2"/>
      <dgm:spPr/>
      <dgm:t>
        <a:bodyPr/>
        <a:lstStyle/>
        <a:p>
          <a:endParaRPr lang="en-IN"/>
        </a:p>
      </dgm:t>
    </dgm:pt>
    <dgm:pt modelId="{2A1A2422-CCBD-489E-9BE5-0231D8B54F15}" type="pres">
      <dgm:prSet presAssocID="{CEF4D4C2-B944-48DC-9682-81523238274E}" presName="hierRoot2" presStyleCnt="0"/>
      <dgm:spPr/>
    </dgm:pt>
    <dgm:pt modelId="{DC3CEC78-F70C-47A3-82B1-CC0EA6FF1F34}" type="pres">
      <dgm:prSet presAssocID="{CEF4D4C2-B944-48DC-9682-81523238274E}" presName="composite2" presStyleCnt="0"/>
      <dgm:spPr/>
    </dgm:pt>
    <dgm:pt modelId="{E6220D9C-CEA4-449A-A78F-FE9CE779B41F}" type="pres">
      <dgm:prSet presAssocID="{CEF4D4C2-B944-48DC-9682-81523238274E}" presName="background2" presStyleLbl="node2" presStyleIdx="0" presStyleCnt="2"/>
      <dgm:spPr/>
    </dgm:pt>
    <dgm:pt modelId="{D435A4C9-DC12-45A4-AD3B-83D74DCC6CB8}" type="pres">
      <dgm:prSet presAssocID="{CEF4D4C2-B944-48DC-9682-81523238274E}" presName="text2" presStyleLbl="fgAcc2" presStyleIdx="0" presStyleCnt="2">
        <dgm:presLayoutVars>
          <dgm:chPref val="3"/>
        </dgm:presLayoutVars>
      </dgm:prSet>
      <dgm:spPr/>
      <dgm:t>
        <a:bodyPr/>
        <a:lstStyle/>
        <a:p>
          <a:endParaRPr lang="en-IN"/>
        </a:p>
      </dgm:t>
    </dgm:pt>
    <dgm:pt modelId="{921D92BE-E89A-4392-AF0C-F179D42DDC33}" type="pres">
      <dgm:prSet presAssocID="{CEF4D4C2-B944-48DC-9682-81523238274E}" presName="hierChild3" presStyleCnt="0"/>
      <dgm:spPr/>
    </dgm:pt>
    <dgm:pt modelId="{4B8D5222-D2E9-47E4-A992-E34698197AFE}" type="pres">
      <dgm:prSet presAssocID="{7CF97672-786C-427F-BCF2-66E6F5A6BD81}" presName="Name17" presStyleLbl="parChTrans1D3" presStyleIdx="0" presStyleCnt="3"/>
      <dgm:spPr/>
      <dgm:t>
        <a:bodyPr/>
        <a:lstStyle/>
        <a:p>
          <a:endParaRPr lang="en-IN"/>
        </a:p>
      </dgm:t>
    </dgm:pt>
    <dgm:pt modelId="{59809EB0-DB7B-4AA4-B699-124698AEFD13}" type="pres">
      <dgm:prSet presAssocID="{302B436F-F4B1-4924-B1CD-7C76AB763CAE}" presName="hierRoot3" presStyleCnt="0"/>
      <dgm:spPr/>
    </dgm:pt>
    <dgm:pt modelId="{2C4616FF-315B-4F4D-AEF1-E3CB57BCD19F}" type="pres">
      <dgm:prSet presAssocID="{302B436F-F4B1-4924-B1CD-7C76AB763CAE}" presName="composite3" presStyleCnt="0"/>
      <dgm:spPr/>
    </dgm:pt>
    <dgm:pt modelId="{EA03E1BF-CF57-4788-991A-25C0B249315E}" type="pres">
      <dgm:prSet presAssocID="{302B436F-F4B1-4924-B1CD-7C76AB763CAE}" presName="background3" presStyleLbl="node3" presStyleIdx="0" presStyleCnt="3"/>
      <dgm:spPr/>
    </dgm:pt>
    <dgm:pt modelId="{879FDED6-FD5D-47BC-8938-BB3344973894}" type="pres">
      <dgm:prSet presAssocID="{302B436F-F4B1-4924-B1CD-7C76AB763CAE}" presName="text3" presStyleLbl="fgAcc3" presStyleIdx="0" presStyleCnt="3">
        <dgm:presLayoutVars>
          <dgm:chPref val="3"/>
        </dgm:presLayoutVars>
      </dgm:prSet>
      <dgm:spPr/>
      <dgm:t>
        <a:bodyPr/>
        <a:lstStyle/>
        <a:p>
          <a:endParaRPr lang="en-IN"/>
        </a:p>
      </dgm:t>
    </dgm:pt>
    <dgm:pt modelId="{DABE2E38-ABE4-489E-9267-3F808A3D31BF}" type="pres">
      <dgm:prSet presAssocID="{302B436F-F4B1-4924-B1CD-7C76AB763CAE}" presName="hierChild4" presStyleCnt="0"/>
      <dgm:spPr/>
    </dgm:pt>
    <dgm:pt modelId="{1352CD49-A3BB-4BAA-916B-F8CD8C3662DE}" type="pres">
      <dgm:prSet presAssocID="{90974709-2569-48F7-85A9-C2D240608968}" presName="Name17" presStyleLbl="parChTrans1D3" presStyleIdx="1" presStyleCnt="3"/>
      <dgm:spPr/>
      <dgm:t>
        <a:bodyPr/>
        <a:lstStyle/>
        <a:p>
          <a:endParaRPr lang="en-IN"/>
        </a:p>
      </dgm:t>
    </dgm:pt>
    <dgm:pt modelId="{D87B4DFA-AED4-4131-ACEA-EF1D1FB9AE15}" type="pres">
      <dgm:prSet presAssocID="{6E1E0EFA-FE25-4C86-9EB6-D9237F2C3837}" presName="hierRoot3" presStyleCnt="0"/>
      <dgm:spPr/>
    </dgm:pt>
    <dgm:pt modelId="{5C5BF2CB-3984-4402-886D-159643F4126D}" type="pres">
      <dgm:prSet presAssocID="{6E1E0EFA-FE25-4C86-9EB6-D9237F2C3837}" presName="composite3" presStyleCnt="0"/>
      <dgm:spPr/>
    </dgm:pt>
    <dgm:pt modelId="{4FB3E3F7-CF5E-4BA0-960F-6C662FDBE0F6}" type="pres">
      <dgm:prSet presAssocID="{6E1E0EFA-FE25-4C86-9EB6-D9237F2C3837}" presName="background3" presStyleLbl="node3" presStyleIdx="1" presStyleCnt="3"/>
      <dgm:spPr/>
    </dgm:pt>
    <dgm:pt modelId="{4453DA06-B4C5-48A2-923A-2BD428ABF420}" type="pres">
      <dgm:prSet presAssocID="{6E1E0EFA-FE25-4C86-9EB6-D9237F2C3837}" presName="text3" presStyleLbl="fgAcc3" presStyleIdx="1" presStyleCnt="3">
        <dgm:presLayoutVars>
          <dgm:chPref val="3"/>
        </dgm:presLayoutVars>
      </dgm:prSet>
      <dgm:spPr/>
      <dgm:t>
        <a:bodyPr/>
        <a:lstStyle/>
        <a:p>
          <a:endParaRPr lang="en-IN"/>
        </a:p>
      </dgm:t>
    </dgm:pt>
    <dgm:pt modelId="{9B261E61-3519-438C-A65D-CFD8D8675241}" type="pres">
      <dgm:prSet presAssocID="{6E1E0EFA-FE25-4C86-9EB6-D9237F2C3837}" presName="hierChild4" presStyleCnt="0"/>
      <dgm:spPr/>
    </dgm:pt>
    <dgm:pt modelId="{26199AA5-88AA-4072-B53A-BDE94FA14796}" type="pres">
      <dgm:prSet presAssocID="{C6912D4F-BD2F-4727-9EE7-931777F18A4A}" presName="Name10" presStyleLbl="parChTrans1D2" presStyleIdx="1" presStyleCnt="2"/>
      <dgm:spPr/>
      <dgm:t>
        <a:bodyPr/>
        <a:lstStyle/>
        <a:p>
          <a:endParaRPr lang="en-IN"/>
        </a:p>
      </dgm:t>
    </dgm:pt>
    <dgm:pt modelId="{2FCE2A5C-F58F-4E2A-B534-ECF6947D32DC}" type="pres">
      <dgm:prSet presAssocID="{B0E8D77C-22DA-4332-8F9F-EDC7676970D2}" presName="hierRoot2" presStyleCnt="0"/>
      <dgm:spPr/>
    </dgm:pt>
    <dgm:pt modelId="{BB01FCDC-F1CA-4CF7-9226-67B244454D7A}" type="pres">
      <dgm:prSet presAssocID="{B0E8D77C-22DA-4332-8F9F-EDC7676970D2}" presName="composite2" presStyleCnt="0"/>
      <dgm:spPr/>
    </dgm:pt>
    <dgm:pt modelId="{0018131D-53F7-43D1-8AE5-8927BE841CA4}" type="pres">
      <dgm:prSet presAssocID="{B0E8D77C-22DA-4332-8F9F-EDC7676970D2}" presName="background2" presStyleLbl="node2" presStyleIdx="1" presStyleCnt="2"/>
      <dgm:spPr/>
    </dgm:pt>
    <dgm:pt modelId="{337AF69D-E649-49B5-AFE5-E745E5C45750}" type="pres">
      <dgm:prSet presAssocID="{B0E8D77C-22DA-4332-8F9F-EDC7676970D2}" presName="text2" presStyleLbl="fgAcc2" presStyleIdx="1" presStyleCnt="2" custLinFactNeighborX="13560">
        <dgm:presLayoutVars>
          <dgm:chPref val="3"/>
        </dgm:presLayoutVars>
      </dgm:prSet>
      <dgm:spPr/>
      <dgm:t>
        <a:bodyPr/>
        <a:lstStyle/>
        <a:p>
          <a:endParaRPr lang="en-IN"/>
        </a:p>
      </dgm:t>
    </dgm:pt>
    <dgm:pt modelId="{80F8F992-238D-4067-B077-026A640EB56E}" type="pres">
      <dgm:prSet presAssocID="{B0E8D77C-22DA-4332-8F9F-EDC7676970D2}" presName="hierChild3" presStyleCnt="0"/>
      <dgm:spPr/>
    </dgm:pt>
    <dgm:pt modelId="{AFF889EE-03F8-4C2E-A7B9-38D0BBC73CB2}" type="pres">
      <dgm:prSet presAssocID="{1905E261-579F-4372-8BE1-A84049F739B3}" presName="Name17" presStyleLbl="parChTrans1D3" presStyleIdx="2" presStyleCnt="3"/>
      <dgm:spPr/>
      <dgm:t>
        <a:bodyPr/>
        <a:lstStyle/>
        <a:p>
          <a:endParaRPr lang="en-IN"/>
        </a:p>
      </dgm:t>
    </dgm:pt>
    <dgm:pt modelId="{FE312A79-AE28-4817-BC6E-ECA991AFAC44}" type="pres">
      <dgm:prSet presAssocID="{B7A253DA-A835-4416-9F3D-0A86F6D971D3}" presName="hierRoot3" presStyleCnt="0"/>
      <dgm:spPr/>
    </dgm:pt>
    <dgm:pt modelId="{0518CC05-F006-4D0B-B747-23F1BFE18EA6}" type="pres">
      <dgm:prSet presAssocID="{B7A253DA-A835-4416-9F3D-0A86F6D971D3}" presName="composite3" presStyleCnt="0"/>
      <dgm:spPr/>
    </dgm:pt>
    <dgm:pt modelId="{EF50E006-3219-4880-AB0B-292FDF44F60D}" type="pres">
      <dgm:prSet presAssocID="{B7A253DA-A835-4416-9F3D-0A86F6D971D3}" presName="background3" presStyleLbl="node3" presStyleIdx="2" presStyleCnt="3"/>
      <dgm:spPr/>
    </dgm:pt>
    <dgm:pt modelId="{64F6CA1A-1F2F-4E1B-8893-E423F9969524}" type="pres">
      <dgm:prSet presAssocID="{B7A253DA-A835-4416-9F3D-0A86F6D971D3}" presName="text3" presStyleLbl="fgAcc3" presStyleIdx="2" presStyleCnt="3" custLinFactNeighborX="13560">
        <dgm:presLayoutVars>
          <dgm:chPref val="3"/>
        </dgm:presLayoutVars>
      </dgm:prSet>
      <dgm:spPr/>
      <dgm:t>
        <a:bodyPr/>
        <a:lstStyle/>
        <a:p>
          <a:endParaRPr lang="en-IN"/>
        </a:p>
      </dgm:t>
    </dgm:pt>
    <dgm:pt modelId="{DF6D2B80-FE5C-4F04-8699-F6C4061187C7}" type="pres">
      <dgm:prSet presAssocID="{B7A253DA-A835-4416-9F3D-0A86F6D971D3}" presName="hierChild4" presStyleCnt="0"/>
      <dgm:spPr/>
    </dgm:pt>
  </dgm:ptLst>
  <dgm:cxnLst>
    <dgm:cxn modelId="{7ED829C2-A317-4F3D-BCE5-BB968F393047}" type="presOf" srcId="{B0E8D77C-22DA-4332-8F9F-EDC7676970D2}" destId="{337AF69D-E649-49B5-AFE5-E745E5C45750}" srcOrd="0" destOrd="0" presId="urn:microsoft.com/office/officeart/2005/8/layout/hierarchy1"/>
    <dgm:cxn modelId="{84AEAB0F-51BB-4A02-8158-5CD2B9401C0B}" type="presOf" srcId="{302B436F-F4B1-4924-B1CD-7C76AB763CAE}" destId="{879FDED6-FD5D-47BC-8938-BB3344973894}" srcOrd="0" destOrd="0" presId="urn:microsoft.com/office/officeart/2005/8/layout/hierarchy1"/>
    <dgm:cxn modelId="{F2FE92A9-2221-4413-A0D7-72104D600FD9}" type="presOf" srcId="{CEF4D4C2-B944-48DC-9682-81523238274E}" destId="{D435A4C9-DC12-45A4-AD3B-83D74DCC6CB8}" srcOrd="0" destOrd="0" presId="urn:microsoft.com/office/officeart/2005/8/layout/hierarchy1"/>
    <dgm:cxn modelId="{7E78A2A4-1032-4070-9918-AEF52F17C8C4}" srcId="{B0E8D77C-22DA-4332-8F9F-EDC7676970D2}" destId="{B7A253DA-A835-4416-9F3D-0A86F6D971D3}" srcOrd="0" destOrd="0" parTransId="{1905E261-579F-4372-8BE1-A84049F739B3}" sibTransId="{EA8ECAB2-F338-4763-BC88-17A6761A2976}"/>
    <dgm:cxn modelId="{F663E2E9-92FF-4F68-AFFF-3276875EEA26}" srcId="{3477687A-D6F3-424D-922B-F3690FEA72A4}" destId="{B0E8D77C-22DA-4332-8F9F-EDC7676970D2}" srcOrd="1" destOrd="0" parTransId="{C6912D4F-BD2F-4727-9EE7-931777F18A4A}" sibTransId="{E525B59D-0559-4456-9B04-D8D88EA47385}"/>
    <dgm:cxn modelId="{4FC6ED6B-AA05-4FCD-A164-CC15AA009ECA}" srcId="{3477687A-D6F3-424D-922B-F3690FEA72A4}" destId="{CEF4D4C2-B944-48DC-9682-81523238274E}" srcOrd="0" destOrd="0" parTransId="{562CA45E-237D-4D50-954E-8903DA2A1952}" sibTransId="{A43F06B1-13E4-4064-A153-6567732C7D80}"/>
    <dgm:cxn modelId="{5BB483B6-4FDF-491E-96C4-9675476B2B55}" type="presOf" srcId="{562CA45E-237D-4D50-954E-8903DA2A1952}" destId="{5A63F6BE-AF90-4E1D-ACA4-20CFFB91E099}" srcOrd="0" destOrd="0" presId="urn:microsoft.com/office/officeart/2005/8/layout/hierarchy1"/>
    <dgm:cxn modelId="{C92580F4-C4AC-4BA6-BE1E-BD1DA2851245}" type="presOf" srcId="{3477687A-D6F3-424D-922B-F3690FEA72A4}" destId="{C8FD7C0E-0D14-43F6-9BB8-E1BF1C09426A}" srcOrd="0" destOrd="0" presId="urn:microsoft.com/office/officeart/2005/8/layout/hierarchy1"/>
    <dgm:cxn modelId="{E8D925E9-CD28-427C-901F-1057BBB0045D}" type="presOf" srcId="{C6912D4F-BD2F-4727-9EE7-931777F18A4A}" destId="{26199AA5-88AA-4072-B53A-BDE94FA14796}" srcOrd="0" destOrd="0" presId="urn:microsoft.com/office/officeart/2005/8/layout/hierarchy1"/>
    <dgm:cxn modelId="{C28DAD9E-7181-49F6-8208-AA6EEF569FED}" type="presOf" srcId="{90974709-2569-48F7-85A9-C2D240608968}" destId="{1352CD49-A3BB-4BAA-916B-F8CD8C3662DE}" srcOrd="0" destOrd="0" presId="urn:microsoft.com/office/officeart/2005/8/layout/hierarchy1"/>
    <dgm:cxn modelId="{A1B2940C-AAD7-4EC9-83BA-99A23F72CE90}" srcId="{CEF4D4C2-B944-48DC-9682-81523238274E}" destId="{6E1E0EFA-FE25-4C86-9EB6-D9237F2C3837}" srcOrd="1" destOrd="0" parTransId="{90974709-2569-48F7-85A9-C2D240608968}" sibTransId="{02958C23-82C3-48E9-A7D9-A427FAD04C62}"/>
    <dgm:cxn modelId="{85340976-4004-4816-801A-C7716A639FAB}" type="presOf" srcId="{1905E261-579F-4372-8BE1-A84049F739B3}" destId="{AFF889EE-03F8-4C2E-A7B9-38D0BBC73CB2}" srcOrd="0" destOrd="0" presId="urn:microsoft.com/office/officeart/2005/8/layout/hierarchy1"/>
    <dgm:cxn modelId="{3B6C0170-CAB6-41B8-A0CA-E531F1586226}" type="presOf" srcId="{B7A253DA-A835-4416-9F3D-0A86F6D971D3}" destId="{64F6CA1A-1F2F-4E1B-8893-E423F9969524}" srcOrd="0" destOrd="0" presId="urn:microsoft.com/office/officeart/2005/8/layout/hierarchy1"/>
    <dgm:cxn modelId="{E5740013-DD38-448D-A221-49187E301B30}" srcId="{CEF4D4C2-B944-48DC-9682-81523238274E}" destId="{302B436F-F4B1-4924-B1CD-7C76AB763CAE}" srcOrd="0" destOrd="0" parTransId="{7CF97672-786C-427F-BCF2-66E6F5A6BD81}" sibTransId="{A04C93DE-0912-4DD8-8E49-0592F3FFB365}"/>
    <dgm:cxn modelId="{8E07A2EA-C3BE-4C9B-85FC-98612512DD41}" type="presOf" srcId="{6E1E0EFA-FE25-4C86-9EB6-D9237F2C3837}" destId="{4453DA06-B4C5-48A2-923A-2BD428ABF420}" srcOrd="0" destOrd="0" presId="urn:microsoft.com/office/officeart/2005/8/layout/hierarchy1"/>
    <dgm:cxn modelId="{EB6C402F-7F0B-48C6-9C94-B8185B745553}" type="presOf" srcId="{4818DF81-2209-4187-B98E-A4DD66D34566}" destId="{87AE5D77-8481-486E-91C3-E688EAC99DA3}" srcOrd="0" destOrd="0" presId="urn:microsoft.com/office/officeart/2005/8/layout/hierarchy1"/>
    <dgm:cxn modelId="{2EF77A04-D466-4DD2-96C0-9D6A3E40509C}" srcId="{4818DF81-2209-4187-B98E-A4DD66D34566}" destId="{3477687A-D6F3-424D-922B-F3690FEA72A4}" srcOrd="0" destOrd="0" parTransId="{6BCA6D09-82F2-4D4E-AA9B-C59E5C0CC460}" sibTransId="{58FAC8EA-4491-4754-B0DA-A891E6B133C1}"/>
    <dgm:cxn modelId="{3035ACE7-632C-4D29-99AF-47463A4879A0}" type="presOf" srcId="{7CF97672-786C-427F-BCF2-66E6F5A6BD81}" destId="{4B8D5222-D2E9-47E4-A992-E34698197AFE}" srcOrd="0" destOrd="0" presId="urn:microsoft.com/office/officeart/2005/8/layout/hierarchy1"/>
    <dgm:cxn modelId="{0DB31EDE-CCCD-4E5B-BA44-AFE3B91972AF}" type="presParOf" srcId="{87AE5D77-8481-486E-91C3-E688EAC99DA3}" destId="{F69F7865-3717-4939-A782-0711E5E9AC52}" srcOrd="0" destOrd="0" presId="urn:microsoft.com/office/officeart/2005/8/layout/hierarchy1"/>
    <dgm:cxn modelId="{9BAFFC07-BDCE-43C6-93EC-50C9022CFC67}" type="presParOf" srcId="{F69F7865-3717-4939-A782-0711E5E9AC52}" destId="{026241CD-AF0D-4A23-84D5-0DC5BC4C6D47}" srcOrd="0" destOrd="0" presId="urn:microsoft.com/office/officeart/2005/8/layout/hierarchy1"/>
    <dgm:cxn modelId="{D0D89E5A-9FB6-4876-83B6-025BE7DFD7E7}" type="presParOf" srcId="{026241CD-AF0D-4A23-84D5-0DC5BC4C6D47}" destId="{74AE9662-2D31-49AE-8C09-E34C9CDB9AC0}" srcOrd="0" destOrd="0" presId="urn:microsoft.com/office/officeart/2005/8/layout/hierarchy1"/>
    <dgm:cxn modelId="{BB265BEF-43DB-4647-9381-3D9D933D4CEB}" type="presParOf" srcId="{026241CD-AF0D-4A23-84D5-0DC5BC4C6D47}" destId="{C8FD7C0E-0D14-43F6-9BB8-E1BF1C09426A}" srcOrd="1" destOrd="0" presId="urn:microsoft.com/office/officeart/2005/8/layout/hierarchy1"/>
    <dgm:cxn modelId="{D97B6042-327B-4E6C-9CD8-FEB5B3A6EAEB}" type="presParOf" srcId="{F69F7865-3717-4939-A782-0711E5E9AC52}" destId="{54D17673-7738-4AB1-8062-7B641D4B929F}" srcOrd="1" destOrd="0" presId="urn:microsoft.com/office/officeart/2005/8/layout/hierarchy1"/>
    <dgm:cxn modelId="{5BDAEE1C-921C-411D-A2F9-2CEE2240B7B8}" type="presParOf" srcId="{54D17673-7738-4AB1-8062-7B641D4B929F}" destId="{5A63F6BE-AF90-4E1D-ACA4-20CFFB91E099}" srcOrd="0" destOrd="0" presId="urn:microsoft.com/office/officeart/2005/8/layout/hierarchy1"/>
    <dgm:cxn modelId="{BAB49E6E-571C-4EF7-A607-7EC6FA56F59C}" type="presParOf" srcId="{54D17673-7738-4AB1-8062-7B641D4B929F}" destId="{2A1A2422-CCBD-489E-9BE5-0231D8B54F15}" srcOrd="1" destOrd="0" presId="urn:microsoft.com/office/officeart/2005/8/layout/hierarchy1"/>
    <dgm:cxn modelId="{414AF792-696D-48F5-A658-D9250038E44E}" type="presParOf" srcId="{2A1A2422-CCBD-489E-9BE5-0231D8B54F15}" destId="{DC3CEC78-F70C-47A3-82B1-CC0EA6FF1F34}" srcOrd="0" destOrd="0" presId="urn:microsoft.com/office/officeart/2005/8/layout/hierarchy1"/>
    <dgm:cxn modelId="{8FEAC34D-51E6-4991-8CFC-0EBB50F6D77F}" type="presParOf" srcId="{DC3CEC78-F70C-47A3-82B1-CC0EA6FF1F34}" destId="{E6220D9C-CEA4-449A-A78F-FE9CE779B41F}" srcOrd="0" destOrd="0" presId="urn:microsoft.com/office/officeart/2005/8/layout/hierarchy1"/>
    <dgm:cxn modelId="{92820CC0-C362-4459-B68C-13C86F19F610}" type="presParOf" srcId="{DC3CEC78-F70C-47A3-82B1-CC0EA6FF1F34}" destId="{D435A4C9-DC12-45A4-AD3B-83D74DCC6CB8}" srcOrd="1" destOrd="0" presId="urn:microsoft.com/office/officeart/2005/8/layout/hierarchy1"/>
    <dgm:cxn modelId="{0342912B-E7A2-4122-AADE-5C5B798C8C86}" type="presParOf" srcId="{2A1A2422-CCBD-489E-9BE5-0231D8B54F15}" destId="{921D92BE-E89A-4392-AF0C-F179D42DDC33}" srcOrd="1" destOrd="0" presId="urn:microsoft.com/office/officeart/2005/8/layout/hierarchy1"/>
    <dgm:cxn modelId="{874C9BB9-A833-4AF8-BC3F-0E3D663527BC}" type="presParOf" srcId="{921D92BE-E89A-4392-AF0C-F179D42DDC33}" destId="{4B8D5222-D2E9-47E4-A992-E34698197AFE}" srcOrd="0" destOrd="0" presId="urn:microsoft.com/office/officeart/2005/8/layout/hierarchy1"/>
    <dgm:cxn modelId="{6C1B26EB-5672-4629-BACF-AEAC6BCCB474}" type="presParOf" srcId="{921D92BE-E89A-4392-AF0C-F179D42DDC33}" destId="{59809EB0-DB7B-4AA4-B699-124698AEFD13}" srcOrd="1" destOrd="0" presId="urn:microsoft.com/office/officeart/2005/8/layout/hierarchy1"/>
    <dgm:cxn modelId="{77ADA2D7-735E-4604-ABDE-8B58CFE1D9BE}" type="presParOf" srcId="{59809EB0-DB7B-4AA4-B699-124698AEFD13}" destId="{2C4616FF-315B-4F4D-AEF1-E3CB57BCD19F}" srcOrd="0" destOrd="0" presId="urn:microsoft.com/office/officeart/2005/8/layout/hierarchy1"/>
    <dgm:cxn modelId="{DE7880E4-18E5-4C04-8CC8-F24F90CF7AA7}" type="presParOf" srcId="{2C4616FF-315B-4F4D-AEF1-E3CB57BCD19F}" destId="{EA03E1BF-CF57-4788-991A-25C0B249315E}" srcOrd="0" destOrd="0" presId="urn:microsoft.com/office/officeart/2005/8/layout/hierarchy1"/>
    <dgm:cxn modelId="{316FBD5E-04C9-4EAB-9251-4F953843B368}" type="presParOf" srcId="{2C4616FF-315B-4F4D-AEF1-E3CB57BCD19F}" destId="{879FDED6-FD5D-47BC-8938-BB3344973894}" srcOrd="1" destOrd="0" presId="urn:microsoft.com/office/officeart/2005/8/layout/hierarchy1"/>
    <dgm:cxn modelId="{92D89C43-E07C-4AA0-93A9-58DEFE218F3A}" type="presParOf" srcId="{59809EB0-DB7B-4AA4-B699-124698AEFD13}" destId="{DABE2E38-ABE4-489E-9267-3F808A3D31BF}" srcOrd="1" destOrd="0" presId="urn:microsoft.com/office/officeart/2005/8/layout/hierarchy1"/>
    <dgm:cxn modelId="{3395AD3E-BC20-465C-9AA6-2391F232A665}" type="presParOf" srcId="{921D92BE-E89A-4392-AF0C-F179D42DDC33}" destId="{1352CD49-A3BB-4BAA-916B-F8CD8C3662DE}" srcOrd="2" destOrd="0" presId="urn:microsoft.com/office/officeart/2005/8/layout/hierarchy1"/>
    <dgm:cxn modelId="{95047987-9836-48CE-8ADD-E3640BC47A0E}" type="presParOf" srcId="{921D92BE-E89A-4392-AF0C-F179D42DDC33}" destId="{D87B4DFA-AED4-4131-ACEA-EF1D1FB9AE15}" srcOrd="3" destOrd="0" presId="urn:microsoft.com/office/officeart/2005/8/layout/hierarchy1"/>
    <dgm:cxn modelId="{6796BBCB-CB21-4919-8155-832986738D83}" type="presParOf" srcId="{D87B4DFA-AED4-4131-ACEA-EF1D1FB9AE15}" destId="{5C5BF2CB-3984-4402-886D-159643F4126D}" srcOrd="0" destOrd="0" presId="urn:microsoft.com/office/officeart/2005/8/layout/hierarchy1"/>
    <dgm:cxn modelId="{231D3206-48DD-4983-B91E-361EA274BFC6}" type="presParOf" srcId="{5C5BF2CB-3984-4402-886D-159643F4126D}" destId="{4FB3E3F7-CF5E-4BA0-960F-6C662FDBE0F6}" srcOrd="0" destOrd="0" presId="urn:microsoft.com/office/officeart/2005/8/layout/hierarchy1"/>
    <dgm:cxn modelId="{02122F9C-F108-4F94-9572-D4765F18AF37}" type="presParOf" srcId="{5C5BF2CB-3984-4402-886D-159643F4126D}" destId="{4453DA06-B4C5-48A2-923A-2BD428ABF420}" srcOrd="1" destOrd="0" presId="urn:microsoft.com/office/officeart/2005/8/layout/hierarchy1"/>
    <dgm:cxn modelId="{BB30E30F-60AD-4D91-82E4-026BE59AD7C7}" type="presParOf" srcId="{D87B4DFA-AED4-4131-ACEA-EF1D1FB9AE15}" destId="{9B261E61-3519-438C-A65D-CFD8D8675241}" srcOrd="1" destOrd="0" presId="urn:microsoft.com/office/officeart/2005/8/layout/hierarchy1"/>
    <dgm:cxn modelId="{29581033-F45C-4634-8D16-69BBAF6A6AE6}" type="presParOf" srcId="{54D17673-7738-4AB1-8062-7B641D4B929F}" destId="{26199AA5-88AA-4072-B53A-BDE94FA14796}" srcOrd="2" destOrd="0" presId="urn:microsoft.com/office/officeart/2005/8/layout/hierarchy1"/>
    <dgm:cxn modelId="{A7ACBE76-FC8E-44D4-B753-7A7EDA997B11}" type="presParOf" srcId="{54D17673-7738-4AB1-8062-7B641D4B929F}" destId="{2FCE2A5C-F58F-4E2A-B534-ECF6947D32DC}" srcOrd="3" destOrd="0" presId="urn:microsoft.com/office/officeart/2005/8/layout/hierarchy1"/>
    <dgm:cxn modelId="{AB8CE87A-58DC-47C1-B9E4-A28C79A4257E}" type="presParOf" srcId="{2FCE2A5C-F58F-4E2A-B534-ECF6947D32DC}" destId="{BB01FCDC-F1CA-4CF7-9226-67B244454D7A}" srcOrd="0" destOrd="0" presId="urn:microsoft.com/office/officeart/2005/8/layout/hierarchy1"/>
    <dgm:cxn modelId="{2E5B06EC-75E8-4864-AC7D-C5AEB888B81D}" type="presParOf" srcId="{BB01FCDC-F1CA-4CF7-9226-67B244454D7A}" destId="{0018131D-53F7-43D1-8AE5-8927BE841CA4}" srcOrd="0" destOrd="0" presId="urn:microsoft.com/office/officeart/2005/8/layout/hierarchy1"/>
    <dgm:cxn modelId="{129B7B49-6439-4754-83BF-1301B0ACC1C5}" type="presParOf" srcId="{BB01FCDC-F1CA-4CF7-9226-67B244454D7A}" destId="{337AF69D-E649-49B5-AFE5-E745E5C45750}" srcOrd="1" destOrd="0" presId="urn:microsoft.com/office/officeart/2005/8/layout/hierarchy1"/>
    <dgm:cxn modelId="{86275837-1441-430B-B0DC-F48DCBA46F09}" type="presParOf" srcId="{2FCE2A5C-F58F-4E2A-B534-ECF6947D32DC}" destId="{80F8F992-238D-4067-B077-026A640EB56E}" srcOrd="1" destOrd="0" presId="urn:microsoft.com/office/officeart/2005/8/layout/hierarchy1"/>
    <dgm:cxn modelId="{B07EDACA-D374-4E0E-B859-AE0EF5CBE898}" type="presParOf" srcId="{80F8F992-238D-4067-B077-026A640EB56E}" destId="{AFF889EE-03F8-4C2E-A7B9-38D0BBC73CB2}" srcOrd="0" destOrd="0" presId="urn:microsoft.com/office/officeart/2005/8/layout/hierarchy1"/>
    <dgm:cxn modelId="{8857FD2C-2D72-415E-81FC-7269F3D8095E}" type="presParOf" srcId="{80F8F992-238D-4067-B077-026A640EB56E}" destId="{FE312A79-AE28-4817-BC6E-ECA991AFAC44}" srcOrd="1" destOrd="0" presId="urn:microsoft.com/office/officeart/2005/8/layout/hierarchy1"/>
    <dgm:cxn modelId="{9C672901-1996-45DD-8A38-EB9065C1308B}" type="presParOf" srcId="{FE312A79-AE28-4817-BC6E-ECA991AFAC44}" destId="{0518CC05-F006-4D0B-B747-23F1BFE18EA6}" srcOrd="0" destOrd="0" presId="urn:microsoft.com/office/officeart/2005/8/layout/hierarchy1"/>
    <dgm:cxn modelId="{1C4C6C29-F6C1-482C-9431-14589790CB2C}" type="presParOf" srcId="{0518CC05-F006-4D0B-B747-23F1BFE18EA6}" destId="{EF50E006-3219-4880-AB0B-292FDF44F60D}" srcOrd="0" destOrd="0" presId="urn:microsoft.com/office/officeart/2005/8/layout/hierarchy1"/>
    <dgm:cxn modelId="{3DA9945B-8013-464F-93B8-36F489B4D31C}" type="presParOf" srcId="{0518CC05-F006-4D0B-B747-23F1BFE18EA6}" destId="{64F6CA1A-1F2F-4E1B-8893-E423F9969524}" srcOrd="1" destOrd="0" presId="urn:microsoft.com/office/officeart/2005/8/layout/hierarchy1"/>
    <dgm:cxn modelId="{1D846B3B-ACD5-448F-BD98-6832D7F4BE72}" type="presParOf" srcId="{FE312A79-AE28-4817-BC6E-ECA991AFAC44}" destId="{DF6D2B80-FE5C-4F04-8699-F6C4061187C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B7A11-84D6-4B72-AB9F-F6B140A7D3CF}">
      <dsp:nvSpPr>
        <dsp:cNvPr id="0" name=""/>
        <dsp:cNvSpPr/>
      </dsp:nvSpPr>
      <dsp:spPr>
        <a:xfrm>
          <a:off x="8096565" y="3658144"/>
          <a:ext cx="1035162" cy="492643"/>
        </a:xfrm>
        <a:custGeom>
          <a:avLst/>
          <a:gdLst/>
          <a:ahLst/>
          <a:cxnLst/>
          <a:rect l="0" t="0" r="0" b="0"/>
          <a:pathLst>
            <a:path>
              <a:moveTo>
                <a:pt x="0" y="0"/>
              </a:moveTo>
              <a:lnTo>
                <a:pt x="0" y="335722"/>
              </a:lnTo>
              <a:lnTo>
                <a:pt x="1035162" y="335722"/>
              </a:lnTo>
              <a:lnTo>
                <a:pt x="1035162" y="4926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F889EE-03F8-4C2E-A7B9-38D0BBC73CB2}">
      <dsp:nvSpPr>
        <dsp:cNvPr id="0" name=""/>
        <dsp:cNvSpPr/>
      </dsp:nvSpPr>
      <dsp:spPr>
        <a:xfrm>
          <a:off x="7061403" y="3658144"/>
          <a:ext cx="1035162" cy="492643"/>
        </a:xfrm>
        <a:custGeom>
          <a:avLst/>
          <a:gdLst/>
          <a:ahLst/>
          <a:cxnLst/>
          <a:rect l="0" t="0" r="0" b="0"/>
          <a:pathLst>
            <a:path>
              <a:moveTo>
                <a:pt x="1035162" y="0"/>
              </a:moveTo>
              <a:lnTo>
                <a:pt x="1035162" y="335722"/>
              </a:lnTo>
              <a:lnTo>
                <a:pt x="0" y="335722"/>
              </a:lnTo>
              <a:lnTo>
                <a:pt x="0" y="4926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E01106-0FE8-4005-9229-3E6B79D77902}">
      <dsp:nvSpPr>
        <dsp:cNvPr id="0" name=""/>
        <dsp:cNvSpPr/>
      </dsp:nvSpPr>
      <dsp:spPr>
        <a:xfrm>
          <a:off x="5508659" y="2089872"/>
          <a:ext cx="2587906" cy="492643"/>
        </a:xfrm>
        <a:custGeom>
          <a:avLst/>
          <a:gdLst/>
          <a:ahLst/>
          <a:cxnLst/>
          <a:rect l="0" t="0" r="0" b="0"/>
          <a:pathLst>
            <a:path>
              <a:moveTo>
                <a:pt x="0" y="0"/>
              </a:moveTo>
              <a:lnTo>
                <a:pt x="0" y="335722"/>
              </a:lnTo>
              <a:lnTo>
                <a:pt x="2587906" y="335722"/>
              </a:lnTo>
              <a:lnTo>
                <a:pt x="2587906" y="4926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020AC-9267-4862-99D1-A410B86FD793}">
      <dsp:nvSpPr>
        <dsp:cNvPr id="0" name=""/>
        <dsp:cNvSpPr/>
      </dsp:nvSpPr>
      <dsp:spPr>
        <a:xfrm>
          <a:off x="2920752" y="3658144"/>
          <a:ext cx="2070325" cy="492643"/>
        </a:xfrm>
        <a:custGeom>
          <a:avLst/>
          <a:gdLst/>
          <a:ahLst/>
          <a:cxnLst/>
          <a:rect l="0" t="0" r="0" b="0"/>
          <a:pathLst>
            <a:path>
              <a:moveTo>
                <a:pt x="0" y="0"/>
              </a:moveTo>
              <a:lnTo>
                <a:pt x="0" y="335722"/>
              </a:lnTo>
              <a:lnTo>
                <a:pt x="2070325" y="335722"/>
              </a:lnTo>
              <a:lnTo>
                <a:pt x="2070325" y="4926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52CD49-A3BB-4BAA-916B-F8CD8C3662DE}">
      <dsp:nvSpPr>
        <dsp:cNvPr id="0" name=""/>
        <dsp:cNvSpPr/>
      </dsp:nvSpPr>
      <dsp:spPr>
        <a:xfrm>
          <a:off x="2875032" y="3658144"/>
          <a:ext cx="91440" cy="492643"/>
        </a:xfrm>
        <a:custGeom>
          <a:avLst/>
          <a:gdLst/>
          <a:ahLst/>
          <a:cxnLst/>
          <a:rect l="0" t="0" r="0" b="0"/>
          <a:pathLst>
            <a:path>
              <a:moveTo>
                <a:pt x="45720" y="0"/>
              </a:moveTo>
              <a:lnTo>
                <a:pt x="45720" y="4926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8D5222-D2E9-47E4-A992-E34698197AFE}">
      <dsp:nvSpPr>
        <dsp:cNvPr id="0" name=""/>
        <dsp:cNvSpPr/>
      </dsp:nvSpPr>
      <dsp:spPr>
        <a:xfrm>
          <a:off x="850427" y="3658144"/>
          <a:ext cx="2070325" cy="492643"/>
        </a:xfrm>
        <a:custGeom>
          <a:avLst/>
          <a:gdLst/>
          <a:ahLst/>
          <a:cxnLst/>
          <a:rect l="0" t="0" r="0" b="0"/>
          <a:pathLst>
            <a:path>
              <a:moveTo>
                <a:pt x="2070325" y="0"/>
              </a:moveTo>
              <a:lnTo>
                <a:pt x="2070325" y="335722"/>
              </a:lnTo>
              <a:lnTo>
                <a:pt x="0" y="335722"/>
              </a:lnTo>
              <a:lnTo>
                <a:pt x="0" y="4926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3F6BE-AF90-4E1D-ACA4-20CFFB91E099}">
      <dsp:nvSpPr>
        <dsp:cNvPr id="0" name=""/>
        <dsp:cNvSpPr/>
      </dsp:nvSpPr>
      <dsp:spPr>
        <a:xfrm>
          <a:off x="2920752" y="2089872"/>
          <a:ext cx="2587906" cy="492643"/>
        </a:xfrm>
        <a:custGeom>
          <a:avLst/>
          <a:gdLst/>
          <a:ahLst/>
          <a:cxnLst/>
          <a:rect l="0" t="0" r="0" b="0"/>
          <a:pathLst>
            <a:path>
              <a:moveTo>
                <a:pt x="2587906" y="0"/>
              </a:moveTo>
              <a:lnTo>
                <a:pt x="2587906" y="335722"/>
              </a:lnTo>
              <a:lnTo>
                <a:pt x="0" y="335722"/>
              </a:lnTo>
              <a:lnTo>
                <a:pt x="0" y="4926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AE9662-2D31-49AE-8C09-E34C9CDB9AC0}">
      <dsp:nvSpPr>
        <dsp:cNvPr id="0" name=""/>
        <dsp:cNvSpPr/>
      </dsp:nvSpPr>
      <dsp:spPr>
        <a:xfrm>
          <a:off x="4661707" y="1014244"/>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D7C0E-0D14-43F6-9BB8-E1BF1C09426A}">
      <dsp:nvSpPr>
        <dsp:cNvPr id="0" name=""/>
        <dsp:cNvSpPr/>
      </dsp:nvSpPr>
      <dsp:spPr>
        <a:xfrm>
          <a:off x="4849919" y="1193045"/>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Preferred Tools For Project</a:t>
          </a:r>
        </a:p>
      </dsp:txBody>
      <dsp:txXfrm>
        <a:off x="4881423" y="1224549"/>
        <a:ext cx="1630894" cy="1012620"/>
      </dsp:txXfrm>
    </dsp:sp>
    <dsp:sp modelId="{E6220D9C-CEA4-449A-A78F-FE9CE779B41F}">
      <dsp:nvSpPr>
        <dsp:cNvPr id="0" name=""/>
        <dsp:cNvSpPr/>
      </dsp:nvSpPr>
      <dsp:spPr>
        <a:xfrm>
          <a:off x="2073801" y="2582516"/>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35A4C9-DC12-45A4-AD3B-83D74DCC6CB8}">
      <dsp:nvSpPr>
        <dsp:cNvPr id="0" name=""/>
        <dsp:cNvSpPr/>
      </dsp:nvSpPr>
      <dsp:spPr>
        <a:xfrm>
          <a:off x="2262012" y="2761316"/>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For DATA STORAGE</a:t>
          </a:r>
        </a:p>
      </dsp:txBody>
      <dsp:txXfrm>
        <a:off x="2293516" y="2792820"/>
        <a:ext cx="1630894" cy="1012620"/>
      </dsp:txXfrm>
    </dsp:sp>
    <dsp:sp modelId="{EA03E1BF-CF57-4788-991A-25C0B249315E}">
      <dsp:nvSpPr>
        <dsp:cNvPr id="0" name=""/>
        <dsp:cNvSpPr/>
      </dsp:nvSpPr>
      <dsp:spPr>
        <a:xfrm>
          <a:off x="3476" y="4150787"/>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9FDED6-FD5D-47BC-8938-BB3344973894}">
      <dsp:nvSpPr>
        <dsp:cNvPr id="0" name=""/>
        <dsp:cNvSpPr/>
      </dsp:nvSpPr>
      <dsp:spPr>
        <a:xfrm>
          <a:off x="191687" y="4329588"/>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HADOOP</a:t>
          </a:r>
        </a:p>
      </dsp:txBody>
      <dsp:txXfrm>
        <a:off x="223191" y="4361092"/>
        <a:ext cx="1630894" cy="1012620"/>
      </dsp:txXfrm>
    </dsp:sp>
    <dsp:sp modelId="{4FB3E3F7-CF5E-4BA0-960F-6C662FDBE0F6}">
      <dsp:nvSpPr>
        <dsp:cNvPr id="0" name=""/>
        <dsp:cNvSpPr/>
      </dsp:nvSpPr>
      <dsp:spPr>
        <a:xfrm>
          <a:off x="2073801" y="4150787"/>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3DA06-B4C5-48A2-923A-2BD428ABF420}">
      <dsp:nvSpPr>
        <dsp:cNvPr id="0" name=""/>
        <dsp:cNvSpPr/>
      </dsp:nvSpPr>
      <dsp:spPr>
        <a:xfrm>
          <a:off x="2262012" y="4329588"/>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HIVE</a:t>
          </a:r>
        </a:p>
      </dsp:txBody>
      <dsp:txXfrm>
        <a:off x="2293516" y="4361092"/>
        <a:ext cx="1630894" cy="1012620"/>
      </dsp:txXfrm>
    </dsp:sp>
    <dsp:sp modelId="{F59EB1D0-C8FB-40B5-8F62-403BC8E23D62}">
      <dsp:nvSpPr>
        <dsp:cNvPr id="0" name=""/>
        <dsp:cNvSpPr/>
      </dsp:nvSpPr>
      <dsp:spPr>
        <a:xfrm>
          <a:off x="4144126" y="4150787"/>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0FA98-6780-4BDA-95D9-807A2A40027C}">
      <dsp:nvSpPr>
        <dsp:cNvPr id="0" name=""/>
        <dsp:cNvSpPr/>
      </dsp:nvSpPr>
      <dsp:spPr>
        <a:xfrm>
          <a:off x="4332337" y="4329588"/>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a:t>APACHE PIG</a:t>
          </a:r>
          <a:endParaRPr lang="en-IN" sz="1500" kern="1200" dirty="0"/>
        </a:p>
      </dsp:txBody>
      <dsp:txXfrm>
        <a:off x="4363841" y="4361092"/>
        <a:ext cx="1630894" cy="1012620"/>
      </dsp:txXfrm>
    </dsp:sp>
    <dsp:sp modelId="{9300A60D-44CB-454F-A3E7-E52BB00B280C}">
      <dsp:nvSpPr>
        <dsp:cNvPr id="0" name=""/>
        <dsp:cNvSpPr/>
      </dsp:nvSpPr>
      <dsp:spPr>
        <a:xfrm>
          <a:off x="7249614" y="2582516"/>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3C1A85-A2BC-4220-AF07-DCB031EE3F61}">
      <dsp:nvSpPr>
        <dsp:cNvPr id="0" name=""/>
        <dsp:cNvSpPr/>
      </dsp:nvSpPr>
      <dsp:spPr>
        <a:xfrm>
          <a:off x="7437825" y="2761316"/>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For VISUALISATION</a:t>
          </a:r>
        </a:p>
      </dsp:txBody>
      <dsp:txXfrm>
        <a:off x="7469329" y="2792820"/>
        <a:ext cx="1630894" cy="1012620"/>
      </dsp:txXfrm>
    </dsp:sp>
    <dsp:sp modelId="{EF50E006-3219-4880-AB0B-292FDF44F60D}">
      <dsp:nvSpPr>
        <dsp:cNvPr id="0" name=""/>
        <dsp:cNvSpPr/>
      </dsp:nvSpPr>
      <dsp:spPr>
        <a:xfrm>
          <a:off x="6214451" y="4150787"/>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6CA1A-1F2F-4E1B-8893-E423F9969524}">
      <dsp:nvSpPr>
        <dsp:cNvPr id="0" name=""/>
        <dsp:cNvSpPr/>
      </dsp:nvSpPr>
      <dsp:spPr>
        <a:xfrm>
          <a:off x="6402663" y="4329588"/>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R</a:t>
          </a:r>
        </a:p>
      </dsp:txBody>
      <dsp:txXfrm>
        <a:off x="6434167" y="4361092"/>
        <a:ext cx="1630894" cy="1012620"/>
      </dsp:txXfrm>
    </dsp:sp>
    <dsp:sp modelId="{97C4D5AB-6485-4BE3-8361-8463B2BD0B1E}">
      <dsp:nvSpPr>
        <dsp:cNvPr id="0" name=""/>
        <dsp:cNvSpPr/>
      </dsp:nvSpPr>
      <dsp:spPr>
        <a:xfrm>
          <a:off x="8284776" y="4150787"/>
          <a:ext cx="1693902" cy="107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FAFFD4-238A-407A-847D-858F2A0B5DB8}">
      <dsp:nvSpPr>
        <dsp:cNvPr id="0" name=""/>
        <dsp:cNvSpPr/>
      </dsp:nvSpPr>
      <dsp:spPr>
        <a:xfrm>
          <a:off x="8472988" y="4329588"/>
          <a:ext cx="1693902" cy="10756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a:t>PYTHON</a:t>
          </a:r>
        </a:p>
      </dsp:txBody>
      <dsp:txXfrm>
        <a:off x="8504492" y="4361092"/>
        <a:ext cx="1630894" cy="1012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889EE-03F8-4C2E-A7B9-38D0BBC73CB2}">
      <dsp:nvSpPr>
        <dsp:cNvPr id="0" name=""/>
        <dsp:cNvSpPr/>
      </dsp:nvSpPr>
      <dsp:spPr>
        <a:xfrm>
          <a:off x="7345460" y="3224409"/>
          <a:ext cx="91440" cy="600430"/>
        </a:xfrm>
        <a:custGeom>
          <a:avLst/>
          <a:gdLst/>
          <a:ahLst/>
          <a:cxnLst/>
          <a:rect l="0" t="0" r="0" b="0"/>
          <a:pathLst>
            <a:path>
              <a:moveTo>
                <a:pt x="45720" y="0"/>
              </a:moveTo>
              <a:lnTo>
                <a:pt x="45720" y="6004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199AA5-88AA-4072-B53A-BDE94FA14796}">
      <dsp:nvSpPr>
        <dsp:cNvPr id="0" name=""/>
        <dsp:cNvSpPr/>
      </dsp:nvSpPr>
      <dsp:spPr>
        <a:xfrm>
          <a:off x="5218757" y="1313009"/>
          <a:ext cx="2172423" cy="600430"/>
        </a:xfrm>
        <a:custGeom>
          <a:avLst/>
          <a:gdLst/>
          <a:ahLst/>
          <a:cxnLst/>
          <a:rect l="0" t="0" r="0" b="0"/>
          <a:pathLst>
            <a:path>
              <a:moveTo>
                <a:pt x="0" y="0"/>
              </a:moveTo>
              <a:lnTo>
                <a:pt x="0" y="409175"/>
              </a:lnTo>
              <a:lnTo>
                <a:pt x="2172423" y="409175"/>
              </a:lnTo>
              <a:lnTo>
                <a:pt x="2172423" y="6004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52CD49-A3BB-4BAA-916B-F8CD8C3662DE}">
      <dsp:nvSpPr>
        <dsp:cNvPr id="0" name=""/>
        <dsp:cNvSpPr/>
      </dsp:nvSpPr>
      <dsp:spPr>
        <a:xfrm>
          <a:off x="3326282" y="3224409"/>
          <a:ext cx="1261649" cy="600430"/>
        </a:xfrm>
        <a:custGeom>
          <a:avLst/>
          <a:gdLst/>
          <a:ahLst/>
          <a:cxnLst/>
          <a:rect l="0" t="0" r="0" b="0"/>
          <a:pathLst>
            <a:path>
              <a:moveTo>
                <a:pt x="0" y="0"/>
              </a:moveTo>
              <a:lnTo>
                <a:pt x="0" y="409175"/>
              </a:lnTo>
              <a:lnTo>
                <a:pt x="1261649" y="409175"/>
              </a:lnTo>
              <a:lnTo>
                <a:pt x="1261649" y="6004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8D5222-D2E9-47E4-A992-E34698197AFE}">
      <dsp:nvSpPr>
        <dsp:cNvPr id="0" name=""/>
        <dsp:cNvSpPr/>
      </dsp:nvSpPr>
      <dsp:spPr>
        <a:xfrm>
          <a:off x="2064632" y="3224409"/>
          <a:ext cx="1261649" cy="600430"/>
        </a:xfrm>
        <a:custGeom>
          <a:avLst/>
          <a:gdLst/>
          <a:ahLst/>
          <a:cxnLst/>
          <a:rect l="0" t="0" r="0" b="0"/>
          <a:pathLst>
            <a:path>
              <a:moveTo>
                <a:pt x="1261649" y="0"/>
              </a:moveTo>
              <a:lnTo>
                <a:pt x="1261649" y="409175"/>
              </a:lnTo>
              <a:lnTo>
                <a:pt x="0" y="409175"/>
              </a:lnTo>
              <a:lnTo>
                <a:pt x="0" y="6004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3F6BE-AF90-4E1D-ACA4-20CFFB91E099}">
      <dsp:nvSpPr>
        <dsp:cNvPr id="0" name=""/>
        <dsp:cNvSpPr/>
      </dsp:nvSpPr>
      <dsp:spPr>
        <a:xfrm>
          <a:off x="3326282" y="1313009"/>
          <a:ext cx="1892474" cy="600430"/>
        </a:xfrm>
        <a:custGeom>
          <a:avLst/>
          <a:gdLst/>
          <a:ahLst/>
          <a:cxnLst/>
          <a:rect l="0" t="0" r="0" b="0"/>
          <a:pathLst>
            <a:path>
              <a:moveTo>
                <a:pt x="1892474" y="0"/>
              </a:moveTo>
              <a:lnTo>
                <a:pt x="1892474" y="409175"/>
              </a:lnTo>
              <a:lnTo>
                <a:pt x="0" y="409175"/>
              </a:lnTo>
              <a:lnTo>
                <a:pt x="0" y="6004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AE9662-2D31-49AE-8C09-E34C9CDB9AC0}">
      <dsp:nvSpPr>
        <dsp:cNvPr id="0" name=""/>
        <dsp:cNvSpPr/>
      </dsp:nvSpPr>
      <dsp:spPr>
        <a:xfrm>
          <a:off x="4186498" y="2040"/>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D7C0E-0D14-43F6-9BB8-E1BF1C09426A}">
      <dsp:nvSpPr>
        <dsp:cNvPr id="0" name=""/>
        <dsp:cNvSpPr/>
      </dsp:nvSpPr>
      <dsp:spPr>
        <a:xfrm>
          <a:off x="4415889" y="219962"/>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WE USED</a:t>
          </a:r>
        </a:p>
      </dsp:txBody>
      <dsp:txXfrm>
        <a:off x="4454286" y="258359"/>
        <a:ext cx="1987723" cy="1234174"/>
      </dsp:txXfrm>
    </dsp:sp>
    <dsp:sp modelId="{E6220D9C-CEA4-449A-A78F-FE9CE779B41F}">
      <dsp:nvSpPr>
        <dsp:cNvPr id="0" name=""/>
        <dsp:cNvSpPr/>
      </dsp:nvSpPr>
      <dsp:spPr>
        <a:xfrm>
          <a:off x="2294023" y="1913440"/>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35A4C9-DC12-45A4-AD3B-83D74DCC6CB8}">
      <dsp:nvSpPr>
        <dsp:cNvPr id="0" name=""/>
        <dsp:cNvSpPr/>
      </dsp:nvSpPr>
      <dsp:spPr>
        <a:xfrm>
          <a:off x="2523414" y="2131361"/>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For DATA STORAGE</a:t>
          </a:r>
        </a:p>
      </dsp:txBody>
      <dsp:txXfrm>
        <a:off x="2561811" y="2169758"/>
        <a:ext cx="1987723" cy="1234174"/>
      </dsp:txXfrm>
    </dsp:sp>
    <dsp:sp modelId="{EA03E1BF-CF57-4788-991A-25C0B249315E}">
      <dsp:nvSpPr>
        <dsp:cNvPr id="0" name=""/>
        <dsp:cNvSpPr/>
      </dsp:nvSpPr>
      <dsp:spPr>
        <a:xfrm>
          <a:off x="1032373" y="3824839"/>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9FDED6-FD5D-47BC-8938-BB3344973894}">
      <dsp:nvSpPr>
        <dsp:cNvPr id="0" name=""/>
        <dsp:cNvSpPr/>
      </dsp:nvSpPr>
      <dsp:spPr>
        <a:xfrm>
          <a:off x="1261764" y="4042761"/>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HADOOP</a:t>
          </a:r>
        </a:p>
      </dsp:txBody>
      <dsp:txXfrm>
        <a:off x="1300161" y="4081158"/>
        <a:ext cx="1987723" cy="1234174"/>
      </dsp:txXfrm>
    </dsp:sp>
    <dsp:sp modelId="{4FB3E3F7-CF5E-4BA0-960F-6C662FDBE0F6}">
      <dsp:nvSpPr>
        <dsp:cNvPr id="0" name=""/>
        <dsp:cNvSpPr/>
      </dsp:nvSpPr>
      <dsp:spPr>
        <a:xfrm>
          <a:off x="3555673" y="3824839"/>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3DA06-B4C5-48A2-923A-2BD428ABF420}">
      <dsp:nvSpPr>
        <dsp:cNvPr id="0" name=""/>
        <dsp:cNvSpPr/>
      </dsp:nvSpPr>
      <dsp:spPr>
        <a:xfrm>
          <a:off x="3785064" y="4042761"/>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HIVE</a:t>
          </a:r>
        </a:p>
      </dsp:txBody>
      <dsp:txXfrm>
        <a:off x="3823461" y="4081158"/>
        <a:ext cx="1987723" cy="1234174"/>
      </dsp:txXfrm>
    </dsp:sp>
    <dsp:sp modelId="{0018131D-53F7-43D1-8AE5-8927BE841CA4}">
      <dsp:nvSpPr>
        <dsp:cNvPr id="0" name=""/>
        <dsp:cNvSpPr/>
      </dsp:nvSpPr>
      <dsp:spPr>
        <a:xfrm>
          <a:off x="6358921" y="1913440"/>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7AF69D-E649-49B5-AFE5-E745E5C45750}">
      <dsp:nvSpPr>
        <dsp:cNvPr id="0" name=""/>
        <dsp:cNvSpPr/>
      </dsp:nvSpPr>
      <dsp:spPr>
        <a:xfrm>
          <a:off x="6588312" y="2131361"/>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For VISUALISATION</a:t>
          </a:r>
        </a:p>
      </dsp:txBody>
      <dsp:txXfrm>
        <a:off x="6626709" y="2169758"/>
        <a:ext cx="1987723" cy="1234174"/>
      </dsp:txXfrm>
    </dsp:sp>
    <dsp:sp modelId="{EF50E006-3219-4880-AB0B-292FDF44F60D}">
      <dsp:nvSpPr>
        <dsp:cNvPr id="0" name=""/>
        <dsp:cNvSpPr/>
      </dsp:nvSpPr>
      <dsp:spPr>
        <a:xfrm>
          <a:off x="6358921" y="3824839"/>
          <a:ext cx="2064517" cy="1310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6CA1A-1F2F-4E1B-8893-E423F9969524}">
      <dsp:nvSpPr>
        <dsp:cNvPr id="0" name=""/>
        <dsp:cNvSpPr/>
      </dsp:nvSpPr>
      <dsp:spPr>
        <a:xfrm>
          <a:off x="6588312" y="4042761"/>
          <a:ext cx="2064517" cy="13109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t>PYTHON</a:t>
          </a:r>
        </a:p>
      </dsp:txBody>
      <dsp:txXfrm>
        <a:off x="6626709" y="4081158"/>
        <a:ext cx="1987723" cy="12341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0.60223</cdr:x>
      <cdr:y>0.87434</cdr:y>
    </cdr:from>
    <cdr:to>
      <cdr:x>1</cdr:x>
      <cdr:y>1</cdr:y>
    </cdr:to>
    <cdr:sp macro="" textlink="">
      <cdr:nvSpPr>
        <cdr:cNvPr id="2" name="TextBox 1">
          <a:extLst xmlns:a="http://schemas.openxmlformats.org/drawingml/2006/main">
            <a:ext uri="{FF2B5EF4-FFF2-40B4-BE49-F238E27FC236}">
              <a16:creationId xmlns:a16="http://schemas.microsoft.com/office/drawing/2014/main" xmlns="" id="{C9ED8B6B-89CD-4C19-A3BB-480A78D9D7A7}"/>
            </a:ext>
          </a:extLst>
        </cdr:cNvPr>
        <cdr:cNvSpPr txBox="1"/>
      </cdr:nvSpPr>
      <cdr:spPr>
        <a:xfrm xmlns:a="http://schemas.openxmlformats.org/drawingml/2006/main">
          <a:off x="3510962" y="3673225"/>
          <a:ext cx="2318993" cy="52790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400" b="1" dirty="0"/>
            <a:t>(March 15, 2016)</a:t>
          </a:r>
        </a:p>
      </cdr:txBody>
    </cdr:sp>
  </cdr:relSizeAnchor>
</c:userShap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12192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1189098" y="5617774"/>
            <a:ext cx="9843913"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19940" y="1016990"/>
            <a:ext cx="9572977"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20804" y="1009652"/>
            <a:ext cx="9572977"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1026031" y="702069"/>
            <a:ext cx="757108"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10568399" y="655232"/>
            <a:ext cx="566928" cy="755904"/>
          </a:xfrm>
          <a:prstGeom prst="rect">
            <a:avLst/>
          </a:prstGeom>
          <a:noFill/>
        </p:spPr>
      </p:pic>
      <p:sp>
        <p:nvSpPr>
          <p:cNvPr id="2" name="Title 1"/>
          <p:cNvSpPr>
            <a:spLocks noGrp="1"/>
          </p:cNvSpPr>
          <p:nvPr>
            <p:ph type="ctrTitle"/>
          </p:nvPr>
        </p:nvSpPr>
        <p:spPr>
          <a:xfrm>
            <a:off x="2302934" y="1794935"/>
            <a:ext cx="7631291"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2302937" y="3736622"/>
            <a:ext cx="761623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027571" y="5357597"/>
            <a:ext cx="1618428" cy="365125"/>
          </a:xfrm>
        </p:spPr>
        <p:txBody>
          <a:bodyPr/>
          <a:lstStyle/>
          <a:p>
            <a:fld id="{B7C3F878-F5E8-489B-AC8A-64F2A7E22C28}" type="datetimeFigureOut">
              <a:rPr lang="en-US" smtClean="0"/>
              <a:pPr/>
              <a:t>10/19/2018</a:t>
            </a:fld>
            <a:endParaRPr lang="en-US"/>
          </a:p>
        </p:txBody>
      </p:sp>
      <p:sp>
        <p:nvSpPr>
          <p:cNvPr id="5" name="Footer Placeholder 4"/>
          <p:cNvSpPr>
            <a:spLocks noGrp="1"/>
          </p:cNvSpPr>
          <p:nvPr>
            <p:ph type="ftr" sz="quarter" idx="11"/>
          </p:nvPr>
        </p:nvSpPr>
        <p:spPr>
          <a:xfrm>
            <a:off x="1565395" y="5357597"/>
            <a:ext cx="6713127" cy="365125"/>
          </a:xfrm>
        </p:spPr>
        <p:txBody>
          <a:bodyPr/>
          <a:lstStyle/>
          <a:p>
            <a:endParaRPr lang="en-US" dirty="0"/>
          </a:p>
        </p:txBody>
      </p:sp>
      <p:sp>
        <p:nvSpPr>
          <p:cNvPr id="6" name="Slide Number Placeholder 5"/>
          <p:cNvSpPr>
            <a:spLocks noGrp="1"/>
          </p:cNvSpPr>
          <p:nvPr>
            <p:ph type="sldNum" sz="quarter" idx="12"/>
          </p:nvPr>
        </p:nvSpPr>
        <p:spPr>
          <a:xfrm>
            <a:off x="8285244" y="5357597"/>
            <a:ext cx="738697" cy="365125"/>
          </a:xfrm>
        </p:spPr>
        <p:txBody>
          <a:bodyPr/>
          <a:lstStyle>
            <a:lvl1pPr algn="ctr">
              <a:defRPr/>
            </a:lvl1pPr>
          </a:lstStyle>
          <a:p>
            <a:fld id="{4E8E6079-6ACB-4C1D-A25D-942D06B1E0A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5" y="925691"/>
            <a:ext cx="1907823"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0965" y="1106313"/>
            <a:ext cx="690503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458"/>
        <p:cNvGrpSpPr/>
        <p:nvPr/>
      </p:nvGrpSpPr>
      <p:grpSpPr>
        <a:xfrm>
          <a:off x="0" y="0"/>
          <a:ext cx="0" cy="0"/>
          <a:chOff x="0" y="0"/>
          <a:chExt cx="0" cy="0"/>
        </a:xfrm>
      </p:grpSpPr>
      <p:sp>
        <p:nvSpPr>
          <p:cNvPr id="459" name="Shape 459"/>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492463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509872" y="0"/>
            <a:ext cx="13243109"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11155" y="2708476"/>
            <a:ext cx="4417807"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6311155" y="4421083"/>
            <a:ext cx="4413071"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318325" y="1516829"/>
            <a:ext cx="2844800" cy="750981"/>
          </a:xfrm>
        </p:spPr>
        <p:txBody>
          <a:bodyPr anchor="b"/>
          <a:lstStyle>
            <a:lvl1pPr algn="l">
              <a:defRPr sz="2400"/>
            </a:lvl1pPr>
          </a:lstStyle>
          <a:p>
            <a:fld id="{0A98AF03-7270-45C2-A683-C5E353EF01A5}" type="datetime4">
              <a:rPr lang="en-US" smtClean="0"/>
              <a:pPr/>
              <a:t>October 19, 2018</a:t>
            </a:fld>
            <a:endParaRPr lang="en-US" dirty="0"/>
          </a:p>
        </p:txBody>
      </p:sp>
      <p:sp>
        <p:nvSpPr>
          <p:cNvPr id="50" name="Rectangle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7071360" y="5719969"/>
            <a:ext cx="3775456"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6198796" y="5719969"/>
            <a:ext cx="858221" cy="365125"/>
          </a:xfrm>
        </p:spPr>
        <p:txBody>
          <a:bodyPr/>
          <a:lstStyle>
            <a:lvl1pPr>
              <a:defRPr>
                <a:solidFill>
                  <a:schemeClr val="accent1"/>
                </a:solidFill>
              </a:defRPr>
            </a:lvl1pPr>
          </a:lstStyle>
          <a:p>
            <a:fld id="{4E8E6079-6ACB-4C1D-A25D-942D06B1E0A5}" type="slidenum">
              <a:rPr lang="en-IN" smtClean="0"/>
              <a:t>‹#›</a:t>
            </a:fld>
            <a:endParaRPr lang="en-IN"/>
          </a:p>
        </p:txBody>
      </p:sp>
      <p:sp>
        <p:nvSpPr>
          <p:cNvPr id="89" name="Rectangle 88"/>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October 19,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78195" y="2900831"/>
            <a:ext cx="8849957"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678195" y="4267203"/>
            <a:ext cx="8849956"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October 19,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9525A706-D8F2-4D1A-855A-CADC92600C26}" type="datetime4">
              <a:rPr lang="en-US" smtClean="0"/>
              <a:pPr/>
              <a:t>October 19,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8E6079-6ACB-4C1D-A25D-942D06B1E0A5}" type="slidenum">
              <a:rPr lang="en-IN" smtClean="0"/>
              <a:t>‹#›</a:t>
            </a:fld>
            <a:endParaRPr lang="en-IN"/>
          </a:p>
        </p:txBody>
      </p:sp>
      <p:sp>
        <p:nvSpPr>
          <p:cNvPr id="9" name="Content Placeholder 8"/>
          <p:cNvSpPr>
            <a:spLocks noGrp="1"/>
          </p:cNvSpPr>
          <p:nvPr>
            <p:ph sz="quarter" idx="13"/>
          </p:nvPr>
        </p:nvSpPr>
        <p:spPr>
          <a:xfrm>
            <a:off x="1389888" y="2313432"/>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82816" y="2316009"/>
            <a:ext cx="407619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88961" y="2974697"/>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2452" y="2316010"/>
            <a:ext cx="4074289"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36" y="2974697"/>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October 19,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127EC2-47FB-48A1-8644-C8A81DDAA119}" type="datetime4">
              <a:rPr lang="en-US" smtClean="0"/>
              <a:pPr/>
              <a:t>October 19, 2018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October 19,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October 19, 2018</a:t>
            </a:fld>
            <a:endParaRPr lang="en-US"/>
          </a:p>
        </p:txBody>
      </p:sp>
      <p:sp>
        <p:nvSpPr>
          <p:cNvPr id="7" name="Slide Number Placeholder 6"/>
          <p:cNvSpPr>
            <a:spLocks noGrp="1"/>
          </p:cNvSpPr>
          <p:nvPr>
            <p:ph type="sldNum" sz="quarter" idx="12"/>
          </p:nvPr>
        </p:nvSpPr>
        <p:spPr/>
        <p:txBody>
          <a:bodyPr/>
          <a:lstStyle/>
          <a:p>
            <a:fld id="{4E8E6079-6ACB-4C1D-A25D-942D06B1E0A5}" type="slidenum">
              <a:rPr lang="en-IN" smtClean="0"/>
              <a:t>‹#›</a:t>
            </a:fld>
            <a:endParaRPr lang="en-IN"/>
          </a:p>
        </p:txBody>
      </p:sp>
      <p:sp>
        <p:nvSpPr>
          <p:cNvPr id="58" name="Rectangle 57"/>
          <p:cNvSpPr/>
          <p:nvPr/>
        </p:nvSpPr>
        <p:spPr>
          <a:xfrm>
            <a:off x="1207430" y="601885"/>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7860" y="856527"/>
            <a:ext cx="4120587"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6188597" y="5724838"/>
            <a:ext cx="4658219" cy="365125"/>
          </a:xfrm>
        </p:spPr>
        <p:txBody>
          <a:bodyPr>
            <a:normAutofit/>
          </a:bodyPr>
          <a:lstStyle/>
          <a:p>
            <a:endParaRPr lang="en-US" dirty="0"/>
          </a:p>
        </p:txBody>
      </p:sp>
      <p:sp>
        <p:nvSpPr>
          <p:cNvPr id="2" name="Title 1"/>
          <p:cNvSpPr>
            <a:spLocks noGrp="1"/>
          </p:cNvSpPr>
          <p:nvPr>
            <p:ph type="title"/>
          </p:nvPr>
        </p:nvSpPr>
        <p:spPr>
          <a:xfrm>
            <a:off x="6319777" y="2657437"/>
            <a:ext cx="4406096"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6315457" y="4136994"/>
            <a:ext cx="4398379"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207430" y="601885"/>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12565" y="2660904"/>
            <a:ext cx="4401312"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340280" y="693795"/>
            <a:ext cx="4479497"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312842" y="4133091"/>
            <a:ext cx="4400764"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October 19, 2018</a:t>
            </a:fld>
            <a:endParaRPr lang="en-US"/>
          </a:p>
        </p:txBody>
      </p:sp>
      <p:sp>
        <p:nvSpPr>
          <p:cNvPr id="6" name="Footer Placeholder 5"/>
          <p:cNvSpPr>
            <a:spLocks noGrp="1"/>
          </p:cNvSpPr>
          <p:nvPr>
            <p:ph type="ftr" sz="quarter" idx="11"/>
          </p:nvPr>
        </p:nvSpPr>
        <p:spPr>
          <a:xfrm>
            <a:off x="6188597" y="5724838"/>
            <a:ext cx="4658219"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B5AFD-D735-4504-A039-ADEBB6448D55}" type="datetime4">
              <a:rPr lang="en-US" smtClean="0"/>
              <a:pPr/>
              <a:t>October 19,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1030147"/>
            <a:ext cx="1979271"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C8118-FB93-4E87-B380-0175F2FE2167}" type="datetime4">
              <a:rPr lang="en-US" smtClean="0"/>
              <a:pPr/>
              <a:t>October 19,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73" name="Shape 73"/>
          <p:cNvSpPr txBox="1">
            <a:spLocks noGrp="1"/>
          </p:cNvSpPr>
          <p:nvPr>
            <p:ph type="ctrTitle"/>
          </p:nvPr>
        </p:nvSpPr>
        <p:spPr>
          <a:xfrm>
            <a:off x="3797300" y="4484567"/>
            <a:ext cx="7480400" cy="15464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1742437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12192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2800" y="2362200"/>
            <a:ext cx="54864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3420534" y="3045461"/>
            <a:ext cx="5350933"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3420534" y="2397760"/>
            <a:ext cx="5350933"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6AD8D91A-A2EE-4B54-B3C6-F6C67903BA9C}" type="datetime1">
              <a:rPr lang="en-US" smtClean="0"/>
              <a:pPr/>
              <a:t>10/19/2018</a:t>
            </a:fld>
            <a:endParaRPr lang="en-US" dirty="0"/>
          </a:p>
        </p:txBody>
      </p:sp>
      <p:sp>
        <p:nvSpPr>
          <p:cNvPr id="17" name="Slide Number Placeholder 16"/>
          <p:cNvSpPr>
            <a:spLocks noGrp="1"/>
          </p:cNvSpPr>
          <p:nvPr>
            <p:ph type="sldNum" sz="quarter" idx="11"/>
          </p:nvPr>
        </p:nvSpPr>
        <p:spPr/>
        <p:txBody>
          <a:bodyPr/>
          <a:lstStyle/>
          <a:p>
            <a:fld id="{4E8E6079-6ACB-4C1D-A25D-942D06B1E0A5}" type="slidenum">
              <a:rPr lang="en-IN" smtClean="0"/>
              <a:t>‹#›</a:t>
            </a:fld>
            <a:endParaRPr lang="en-IN"/>
          </a:p>
        </p:txBody>
      </p:sp>
      <p:sp>
        <p:nvSpPr>
          <p:cNvPr id="19" name="Footer Placeholder 18"/>
          <p:cNvSpPr>
            <a:spLocks noGrp="1"/>
          </p:cNvSpPr>
          <p:nvPr>
            <p:ph type="ftr" sz="quarter" idx="12"/>
          </p:nvPr>
        </p:nvSpPr>
        <p:spPr/>
        <p:txBody>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609600" y="2020824"/>
            <a:ext cx="109728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C259A7B8-0EC4-44C9-AFEF-25E144F11C06}" type="datetime1">
              <a:rPr lang="en-US" smtClean="0"/>
              <a:pPr/>
              <a:t>10/19/2018</a:t>
            </a:fld>
            <a:endParaRPr lang="en-US"/>
          </a:p>
        </p:txBody>
      </p:sp>
      <p:sp>
        <p:nvSpPr>
          <p:cNvPr id="12" name="Slide Number Placeholder 11"/>
          <p:cNvSpPr>
            <a:spLocks noGrp="1"/>
          </p:cNvSpPr>
          <p:nvPr>
            <p:ph type="sldNum" sz="quarter" idx="15"/>
          </p:nvPr>
        </p:nvSpPr>
        <p:spPr/>
        <p:txBody>
          <a:bodyPr/>
          <a:lstStyle/>
          <a:p>
            <a:fld id="{4E8E6079-6ACB-4C1D-A25D-942D06B1E0A5}" type="slidenum">
              <a:rPr lang="en-IN" smtClean="0"/>
              <a:t>‹#›</a:t>
            </a:fld>
            <a:endParaRPr lang="en-IN"/>
          </a:p>
        </p:txBody>
      </p:sp>
      <p:sp>
        <p:nvSpPr>
          <p:cNvPr id="13" name="Footer Placeholder 12"/>
          <p:cNvSpPr>
            <a:spLocks noGrp="1"/>
          </p:cNvSpPr>
          <p:nvPr>
            <p:ph type="ftr" sz="quarter" idx="16"/>
          </p:nvPr>
        </p:nvSpPr>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12192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12192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352800" y="3368040"/>
            <a:ext cx="54864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3372070" y="3367247"/>
            <a:ext cx="5447863"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3358057" y="4084577"/>
            <a:ext cx="5475889"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82BB47B5-C739-4DAE-AACD-CC58CA843AC4}" type="datetime1">
              <a:rPr lang="en-US" smtClean="0"/>
              <a:pPr/>
              <a:t>10/19/2018</a:t>
            </a:fld>
            <a:endParaRPr lang="en-US" dirty="0"/>
          </a:p>
        </p:txBody>
      </p:sp>
      <p:sp>
        <p:nvSpPr>
          <p:cNvPr id="14" name="Slide Number Placeholder 13"/>
          <p:cNvSpPr>
            <a:spLocks noGrp="1"/>
          </p:cNvSpPr>
          <p:nvPr>
            <p:ph type="sldNum" sz="quarter" idx="11"/>
          </p:nvPr>
        </p:nvSpPr>
        <p:spPr/>
        <p:txBody>
          <a:bodyPr/>
          <a:lstStyle/>
          <a:p>
            <a:fld id="{4E8E6079-6ACB-4C1D-A25D-942D06B1E0A5}" type="slidenum">
              <a:rPr lang="en-IN" smtClean="0"/>
              <a:t>‹#›</a:t>
            </a:fld>
            <a:endParaRPr lang="en-IN"/>
          </a:p>
        </p:txBody>
      </p:sp>
      <p:sp>
        <p:nvSpPr>
          <p:cNvPr id="15" name="Footer Placeholder 14"/>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609601" y="2020824"/>
            <a:ext cx="536448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6217920" y="2020824"/>
            <a:ext cx="536448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3E72AE48-94E6-46E0-BE32-5F0716DE9115}" type="datetime1">
              <a:rPr lang="en-US" smtClean="0"/>
              <a:pPr/>
              <a:t>10/19/2018</a:t>
            </a:fld>
            <a:endParaRPr lang="en-US"/>
          </a:p>
        </p:txBody>
      </p:sp>
      <p:sp>
        <p:nvSpPr>
          <p:cNvPr id="12" name="Slide Number Placeholder 11"/>
          <p:cNvSpPr>
            <a:spLocks noGrp="1"/>
          </p:cNvSpPr>
          <p:nvPr>
            <p:ph type="sldNum" sz="quarter" idx="16"/>
          </p:nvPr>
        </p:nvSpPr>
        <p:spPr/>
        <p:txBody>
          <a:bodyPr/>
          <a:lstStyle/>
          <a:p>
            <a:fld id="{4E8E6079-6ACB-4C1D-A25D-942D06B1E0A5}" type="slidenum">
              <a:rPr lang="en-IN" smtClean="0"/>
              <a:t>‹#›</a:t>
            </a:fld>
            <a:endParaRPr lang="en-IN"/>
          </a:p>
        </p:txBody>
      </p:sp>
      <p:sp>
        <p:nvSpPr>
          <p:cNvPr id="13" name="Footer Placeholder 12"/>
          <p:cNvSpPr>
            <a:spLocks noGrp="1"/>
          </p:cNvSpPr>
          <p:nvPr>
            <p:ph type="ftr" sz="quarter" idx="17"/>
          </p:nvPr>
        </p:nvSpPr>
        <p:spPr/>
        <p:txBody>
          <a:bodyPr/>
          <a:lstStyle/>
          <a:p>
            <a:endParaRPr lang="en-US"/>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609601" y="2819400"/>
            <a:ext cx="536448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6217920" y="2816352"/>
            <a:ext cx="536448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609600" y="2020824"/>
            <a:ext cx="536448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6217920" y="2020824"/>
            <a:ext cx="536448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0884C285-8BCE-48FC-97D9-E2837AF38351}" type="datetime1">
              <a:rPr lang="en-US" smtClean="0"/>
              <a:pPr/>
              <a:t>10/19/2018</a:t>
            </a:fld>
            <a:endParaRPr lang="en-US"/>
          </a:p>
        </p:txBody>
      </p:sp>
      <p:sp>
        <p:nvSpPr>
          <p:cNvPr id="12" name="Slide Number Placeholder 11"/>
          <p:cNvSpPr>
            <a:spLocks noGrp="1"/>
          </p:cNvSpPr>
          <p:nvPr>
            <p:ph type="sldNum" sz="quarter" idx="17"/>
          </p:nvPr>
        </p:nvSpPr>
        <p:spPr/>
        <p:txBody>
          <a:bodyPr/>
          <a:lstStyle/>
          <a:p>
            <a:fld id="{4E8E6079-6ACB-4C1D-A25D-942D06B1E0A5}" type="slidenum">
              <a:rPr lang="en-IN" smtClean="0"/>
              <a:t>‹#›</a:t>
            </a:fld>
            <a:endParaRPr lang="en-IN"/>
          </a:p>
        </p:txBody>
      </p:sp>
      <p:sp>
        <p:nvSpPr>
          <p:cNvPr id="13" name="Footer Placeholder 12"/>
          <p:cNvSpPr>
            <a:spLocks noGrp="1"/>
          </p:cNvSpPr>
          <p:nvPr>
            <p:ph type="ftr" sz="quarter" idx="18"/>
          </p:nvPr>
        </p:nvSpPr>
        <p:spPr/>
        <p:txBody>
          <a:bodyPr/>
          <a:lstStyle/>
          <a:p>
            <a:endParaRPr lang="en-US"/>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640" y="2239435"/>
            <a:ext cx="8338725"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941693" y="3725336"/>
            <a:ext cx="8308623"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0E70D3E6-EF16-4488-94A4-211508FE4682}" type="datetime1">
              <a:rPr lang="en-US" smtClean="0"/>
              <a:pPr/>
              <a:t>10/19/2018</a:t>
            </a:fld>
            <a:endParaRPr lang="en-US"/>
          </a:p>
        </p:txBody>
      </p:sp>
      <p:sp>
        <p:nvSpPr>
          <p:cNvPr id="16" name="Slide Number Placeholder 15"/>
          <p:cNvSpPr>
            <a:spLocks noGrp="1"/>
          </p:cNvSpPr>
          <p:nvPr>
            <p:ph type="sldNum" sz="quarter" idx="11"/>
          </p:nvPr>
        </p:nvSpPr>
        <p:spPr/>
        <p:txBody>
          <a:bodyPr/>
          <a:lstStyle/>
          <a:p>
            <a:fld id="{4E8E6079-6ACB-4C1D-A25D-942D06B1E0A5}" type="slidenum">
              <a:rPr lang="en-IN" smtClean="0"/>
              <a:t>‹#›</a:t>
            </a:fld>
            <a:endParaRPr lang="en-IN"/>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077FB3B-20DA-4D0E-BF16-8262B7156612}" type="datetime1">
              <a:rPr lang="en-US" smtClean="0"/>
              <a:pPr/>
              <a:t>10/19/2018</a:t>
            </a:fld>
            <a:endParaRPr lang="en-US"/>
          </a:p>
        </p:txBody>
      </p:sp>
      <p:sp>
        <p:nvSpPr>
          <p:cNvPr id="8" name="Slide Number Placeholder 7"/>
          <p:cNvSpPr>
            <a:spLocks noGrp="1"/>
          </p:cNvSpPr>
          <p:nvPr>
            <p:ph type="sldNum" sz="quarter" idx="11"/>
          </p:nvPr>
        </p:nvSpPr>
        <p:spPr/>
        <p:txBody>
          <a:bodyPr/>
          <a:lstStyle/>
          <a:p>
            <a:fld id="{4E8E6079-6ACB-4C1D-A25D-942D06B1E0A5}" type="slidenum">
              <a:rPr lang="en-IN" smtClean="0"/>
              <a:t>‹#›</a:t>
            </a:fld>
            <a:endParaRPr lang="en-IN"/>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981200" y="1914526"/>
            <a:ext cx="82296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2316480" y="5513832"/>
            <a:ext cx="755904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8C273C2C-6BD0-40EC-8D8D-4D51F089C5EB}" type="datetime1">
              <a:rPr lang="en-US" smtClean="0"/>
              <a:pPr/>
              <a:t>10/19/2018</a:t>
            </a:fld>
            <a:endParaRPr lang="en-US"/>
          </a:p>
        </p:txBody>
      </p:sp>
      <p:sp>
        <p:nvSpPr>
          <p:cNvPr id="19" name="Slide Number Placeholder 18"/>
          <p:cNvSpPr>
            <a:spLocks noGrp="1"/>
          </p:cNvSpPr>
          <p:nvPr>
            <p:ph type="sldNum" sz="quarter" idx="16"/>
          </p:nvPr>
        </p:nvSpPr>
        <p:spPr/>
        <p:txBody>
          <a:bodyPr/>
          <a:lstStyle/>
          <a:p>
            <a:fld id="{4E8E6079-6ACB-4C1D-A25D-942D06B1E0A5}" type="slidenum">
              <a:rPr lang="en-IN" smtClean="0"/>
              <a:t>‹#›</a:t>
            </a:fld>
            <a:endParaRPr lang="en-IN"/>
          </a:p>
        </p:txBody>
      </p:sp>
      <p:sp>
        <p:nvSpPr>
          <p:cNvPr id="23" name="Footer Placeholder 22"/>
          <p:cNvSpPr>
            <a:spLocks noGrp="1"/>
          </p:cNvSpPr>
          <p:nvPr>
            <p:ph type="ftr" sz="quarter" idx="17"/>
          </p:nvPr>
        </p:nvSpPr>
        <p:spPr/>
        <p:txBody>
          <a:body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69612" y="2026918"/>
            <a:ext cx="7252776"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2316480" y="5516880"/>
            <a:ext cx="755904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3352800" y="975360"/>
            <a:ext cx="5486400" cy="701040"/>
          </a:xfrm>
        </p:spPr>
        <p:txBody>
          <a:bodyPr/>
          <a:lstStyle/>
          <a:p>
            <a:r>
              <a:rPr lang="en-US"/>
              <a:t>Click to edit Master title style</a:t>
            </a:r>
          </a:p>
        </p:txBody>
      </p:sp>
      <p:sp>
        <p:nvSpPr>
          <p:cNvPr id="13" name="Date Placeholder 12"/>
          <p:cNvSpPr>
            <a:spLocks noGrp="1"/>
          </p:cNvSpPr>
          <p:nvPr>
            <p:ph type="dt" sz="half" idx="14"/>
          </p:nvPr>
        </p:nvSpPr>
        <p:spPr>
          <a:xfrm>
            <a:off x="3975100" y="273180"/>
            <a:ext cx="4241800" cy="292100"/>
          </a:xfrm>
        </p:spPr>
        <p:txBody>
          <a:bodyPr/>
          <a:lstStyle/>
          <a:p>
            <a:fld id="{2D377F5C-EDA7-4864-9756-35769B0E62CF}" type="datetime1">
              <a:rPr lang="en-US" smtClean="0"/>
              <a:pPr/>
              <a:t>10/19/2018</a:t>
            </a:fld>
            <a:endParaRPr lang="en-US"/>
          </a:p>
        </p:txBody>
      </p:sp>
      <p:sp>
        <p:nvSpPr>
          <p:cNvPr id="14" name="Slide Number Placeholder 13"/>
          <p:cNvSpPr>
            <a:spLocks noGrp="1"/>
          </p:cNvSpPr>
          <p:nvPr>
            <p:ph type="sldNum" sz="quarter" idx="15"/>
          </p:nvPr>
        </p:nvSpPr>
        <p:spPr>
          <a:xfrm>
            <a:off x="5384800" y="6172200"/>
            <a:ext cx="1422400" cy="304800"/>
          </a:xfrm>
        </p:spPr>
        <p:txBody>
          <a:bodyPr/>
          <a:lstStyle/>
          <a:p>
            <a:fld id="{4E8E6079-6ACB-4C1D-A25D-942D06B1E0A5}" type="slidenum">
              <a:rPr lang="en-IN" smtClean="0"/>
              <a:t>‹#›</a:t>
            </a:fld>
            <a:endParaRPr lang="en-IN"/>
          </a:p>
        </p:txBody>
      </p:sp>
      <p:sp>
        <p:nvSpPr>
          <p:cNvPr id="15" name="Footer Placeholder 14"/>
          <p:cNvSpPr>
            <a:spLocks noGrp="1"/>
          </p:cNvSpPr>
          <p:nvPr>
            <p:ph type="ftr" sz="quarter" idx="16"/>
          </p:nvPr>
        </p:nvSpPr>
        <p:spPr>
          <a:xfrm>
            <a:off x="1930400" y="6486525"/>
            <a:ext cx="8331200" cy="292100"/>
          </a:xfrm>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6832600" y="3428736"/>
            <a:ext cx="6858000" cy="2117"/>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10261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609600" y="914401"/>
            <a:ext cx="88392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04122-9A3A-4FD8-98B8-22631F32846C}" type="datetime1">
              <a:rPr lang="en-US" smtClean="0"/>
              <a:pPr/>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8E6079-6ACB-4C1D-A25D-942D06B1E0A5}" type="slidenum">
              <a:rPr lang="en-IN" smtClean="0"/>
              <a:t>‹#›</a:t>
            </a:fld>
            <a:endParaRPr lang="en-IN"/>
          </a:p>
        </p:txBody>
      </p:sp>
      <p:sp>
        <p:nvSpPr>
          <p:cNvPr id="2" name="Vertical Title 1"/>
          <p:cNvSpPr>
            <a:spLocks noGrp="1"/>
          </p:cNvSpPr>
          <p:nvPr>
            <p:ph type="title" orient="vert"/>
          </p:nvPr>
        </p:nvSpPr>
        <p:spPr>
          <a:xfrm>
            <a:off x="9652000" y="914401"/>
            <a:ext cx="1235973" cy="5029200"/>
          </a:xfrm>
        </p:spPr>
        <p:txBody>
          <a:bodyPr vert="eaVert"/>
          <a:lstStyle/>
          <a:p>
            <a:r>
              <a:rPr lang="en-US"/>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Shape 34"/>
          <p:cNvSpPr/>
          <p:nvPr/>
        </p:nvSpPr>
        <p:spPr>
          <a:xfrm>
            <a:off x="-35700" y="2677834"/>
            <a:ext cx="12280867" cy="4230167"/>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Shape 35"/>
          <p:cNvSpPr/>
          <p:nvPr/>
        </p:nvSpPr>
        <p:spPr>
          <a:xfrm>
            <a:off x="-35700" y="2852933"/>
            <a:ext cx="12280867" cy="4055067"/>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Shape 36"/>
          <p:cNvSpPr/>
          <p:nvPr/>
        </p:nvSpPr>
        <p:spPr>
          <a:xfrm rot="8100000">
            <a:off x="2463975" y="24194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7" name="Shape 37"/>
          <p:cNvSpPr/>
          <p:nvPr/>
        </p:nvSpPr>
        <p:spPr>
          <a:xfrm rot="8100000">
            <a:off x="8051975" y="27978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8" name="Shape 38"/>
          <p:cNvSpPr/>
          <p:nvPr/>
        </p:nvSpPr>
        <p:spPr>
          <a:xfrm rot="8100000">
            <a:off x="9575975" y="28423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39" name="Shape 39"/>
          <p:cNvGrpSpPr/>
          <p:nvPr/>
        </p:nvGrpSpPr>
        <p:grpSpPr>
          <a:xfrm>
            <a:off x="-12700" y="2698767"/>
            <a:ext cx="12223767" cy="793733"/>
            <a:chOff x="-9525" y="4462475"/>
            <a:chExt cx="9167825" cy="595300"/>
          </a:xfrm>
        </p:grpSpPr>
        <p:sp>
          <p:nvSpPr>
            <p:cNvPr id="40" name="Shape 4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Shape 4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Shape 4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Shape 43"/>
          <p:cNvGrpSpPr/>
          <p:nvPr/>
        </p:nvGrpSpPr>
        <p:grpSpPr>
          <a:xfrm>
            <a:off x="-57115" y="2673452"/>
            <a:ext cx="12306100" cy="857049"/>
            <a:chOff x="-42837" y="4443488"/>
            <a:chExt cx="9229575" cy="642787"/>
          </a:xfrm>
        </p:grpSpPr>
        <p:sp>
          <p:nvSpPr>
            <p:cNvPr id="44" name="Shape 4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5" name="Shape 4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6" name="Shape 4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7" name="Shape 4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8" name="Shape 4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9" name="Shape 49"/>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0" name="Shape 5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1" name="Shape 5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2" name="Shape 5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3" name="Shape 5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4" name="Shape 5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5" name="Shape 5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6" name="Shape 5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7" name="Shape 5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8" name="Shape 5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59" name="Shape 59"/>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0" name="Shape 6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1" name="Shape 6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2" name="Shape 6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3" name="Shape 6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4" name="Shape 6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5" name="Shape 6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6" name="Shape 6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7" name="Shape 6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68" name="Shape 6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69" name="Shape 69"/>
          <p:cNvSpPr/>
          <p:nvPr/>
        </p:nvSpPr>
        <p:spPr>
          <a:xfrm>
            <a:off x="3987600" y="2863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0" name="Shape 70"/>
          <p:cNvSpPr/>
          <p:nvPr/>
        </p:nvSpPr>
        <p:spPr>
          <a:xfrm>
            <a:off x="1447600" y="3244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1" name="Shape 71"/>
          <p:cNvSpPr/>
          <p:nvPr/>
        </p:nvSpPr>
        <p:spPr>
          <a:xfrm>
            <a:off x="6527600" y="27701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2" name="Shape 72"/>
          <p:cNvSpPr/>
          <p:nvPr/>
        </p:nvSpPr>
        <p:spPr>
          <a:xfrm rot="8100000">
            <a:off x="11599932" y="25210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3" name="Shape 73"/>
          <p:cNvSpPr txBox="1">
            <a:spLocks noGrp="1"/>
          </p:cNvSpPr>
          <p:nvPr>
            <p:ph type="ctrTitle"/>
          </p:nvPr>
        </p:nvSpPr>
        <p:spPr>
          <a:xfrm>
            <a:off x="3797300" y="4484567"/>
            <a:ext cx="7480400" cy="15464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811377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4"/>
        <p:cNvGrpSpPr/>
        <p:nvPr/>
      </p:nvGrpSpPr>
      <p:grpSpPr>
        <a:xfrm>
          <a:off x="0" y="0"/>
          <a:ext cx="0" cy="0"/>
          <a:chOff x="0" y="0"/>
          <a:chExt cx="0" cy="0"/>
        </a:xfrm>
      </p:grpSpPr>
      <p:sp>
        <p:nvSpPr>
          <p:cNvPr id="75" name="Shape 75"/>
          <p:cNvSpPr/>
          <p:nvPr/>
        </p:nvSpPr>
        <p:spPr>
          <a:xfrm>
            <a:off x="-35700" y="2677834"/>
            <a:ext cx="12280867" cy="4230167"/>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6" name="Shape 76"/>
          <p:cNvSpPr/>
          <p:nvPr/>
        </p:nvSpPr>
        <p:spPr>
          <a:xfrm>
            <a:off x="-35700" y="2852933"/>
            <a:ext cx="12280867" cy="4055067"/>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Shape 77"/>
          <p:cNvSpPr/>
          <p:nvPr/>
        </p:nvSpPr>
        <p:spPr>
          <a:xfrm rot="8100000">
            <a:off x="2463975" y="24194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8" name="Shape 78"/>
          <p:cNvSpPr/>
          <p:nvPr/>
        </p:nvSpPr>
        <p:spPr>
          <a:xfrm rot="8100000">
            <a:off x="8051975" y="27978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79" name="Shape 79"/>
          <p:cNvSpPr/>
          <p:nvPr/>
        </p:nvSpPr>
        <p:spPr>
          <a:xfrm rot="8100000">
            <a:off x="9575975" y="28423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80" name="Shape 80"/>
          <p:cNvGrpSpPr/>
          <p:nvPr/>
        </p:nvGrpSpPr>
        <p:grpSpPr>
          <a:xfrm>
            <a:off x="-12700" y="2698767"/>
            <a:ext cx="12223767" cy="793733"/>
            <a:chOff x="-9525" y="4462475"/>
            <a:chExt cx="9167825" cy="595300"/>
          </a:xfrm>
        </p:grpSpPr>
        <p:sp>
          <p:nvSpPr>
            <p:cNvPr id="81" name="Shape 81"/>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Shape 82"/>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Shape 83"/>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Shape 84"/>
          <p:cNvGrpSpPr/>
          <p:nvPr/>
        </p:nvGrpSpPr>
        <p:grpSpPr>
          <a:xfrm>
            <a:off x="-57115" y="2673452"/>
            <a:ext cx="12306100" cy="857049"/>
            <a:chOff x="-42837" y="4443488"/>
            <a:chExt cx="9229575" cy="642787"/>
          </a:xfrm>
        </p:grpSpPr>
        <p:sp>
          <p:nvSpPr>
            <p:cNvPr id="85" name="Shape 8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86" name="Shape 8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87" name="Shape 8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88" name="Shape 8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89" name="Shape 89"/>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0" name="Shape 9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1" name="Shape 9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2" name="Shape 9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3" name="Shape 9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4" name="Shape 94"/>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5" name="Shape 9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6" name="Shape 9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7" name="Shape 9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8" name="Shape 9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99" name="Shape 99"/>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0" name="Shape 10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1" name="Shape 10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2" name="Shape 10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3" name="Shape 10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4" name="Shape 104"/>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5" name="Shape 10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6" name="Shape 10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7" name="Shape 10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8" name="Shape 10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09" name="Shape 109"/>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110" name="Shape 110"/>
          <p:cNvSpPr/>
          <p:nvPr/>
        </p:nvSpPr>
        <p:spPr>
          <a:xfrm>
            <a:off x="3987600" y="2863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11" name="Shape 111"/>
          <p:cNvSpPr/>
          <p:nvPr/>
        </p:nvSpPr>
        <p:spPr>
          <a:xfrm>
            <a:off x="1447600" y="3244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12" name="Shape 112"/>
          <p:cNvSpPr/>
          <p:nvPr/>
        </p:nvSpPr>
        <p:spPr>
          <a:xfrm>
            <a:off x="6527600" y="27701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13" name="Shape 113"/>
          <p:cNvSpPr/>
          <p:nvPr/>
        </p:nvSpPr>
        <p:spPr>
          <a:xfrm rot="8100000">
            <a:off x="11599932" y="25210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14" name="Shape 114"/>
          <p:cNvSpPr txBox="1">
            <a:spLocks noGrp="1"/>
          </p:cNvSpPr>
          <p:nvPr>
            <p:ph type="ctrTitle"/>
          </p:nvPr>
        </p:nvSpPr>
        <p:spPr>
          <a:xfrm>
            <a:off x="3079133" y="4041533"/>
            <a:ext cx="6952800" cy="1546400"/>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3600"/>
              <a:buNone/>
              <a:defRPr sz="4800">
                <a:solidFill>
                  <a:srgbClr val="FFFFFF"/>
                </a:solidFill>
              </a:defRPr>
            </a:lvl2pPr>
            <a:lvl3pPr lvl="2" algn="r" rtl="0">
              <a:spcBef>
                <a:spcPts val="0"/>
              </a:spcBef>
              <a:spcAft>
                <a:spcPts val="0"/>
              </a:spcAft>
              <a:buClr>
                <a:srgbClr val="FFFFFF"/>
              </a:buClr>
              <a:buSzPts val="3600"/>
              <a:buNone/>
              <a:defRPr sz="4800">
                <a:solidFill>
                  <a:srgbClr val="FFFFFF"/>
                </a:solidFill>
              </a:defRPr>
            </a:lvl3pPr>
            <a:lvl4pPr lvl="3" algn="r" rtl="0">
              <a:spcBef>
                <a:spcPts val="0"/>
              </a:spcBef>
              <a:spcAft>
                <a:spcPts val="0"/>
              </a:spcAft>
              <a:buClr>
                <a:srgbClr val="FFFFFF"/>
              </a:buClr>
              <a:buSzPts val="3600"/>
              <a:buNone/>
              <a:defRPr sz="4800">
                <a:solidFill>
                  <a:srgbClr val="FFFFFF"/>
                </a:solidFill>
              </a:defRPr>
            </a:lvl4pPr>
            <a:lvl5pPr lvl="4" algn="r" rtl="0">
              <a:spcBef>
                <a:spcPts val="0"/>
              </a:spcBef>
              <a:spcAft>
                <a:spcPts val="0"/>
              </a:spcAft>
              <a:buClr>
                <a:srgbClr val="FFFFFF"/>
              </a:buClr>
              <a:buSzPts val="3600"/>
              <a:buNone/>
              <a:defRPr sz="4800">
                <a:solidFill>
                  <a:srgbClr val="FFFFFF"/>
                </a:solidFill>
              </a:defRPr>
            </a:lvl5pPr>
            <a:lvl6pPr lvl="5" algn="r" rtl="0">
              <a:spcBef>
                <a:spcPts val="0"/>
              </a:spcBef>
              <a:spcAft>
                <a:spcPts val="0"/>
              </a:spcAft>
              <a:buClr>
                <a:srgbClr val="FFFFFF"/>
              </a:buClr>
              <a:buSzPts val="3600"/>
              <a:buNone/>
              <a:defRPr sz="4800">
                <a:solidFill>
                  <a:srgbClr val="FFFFFF"/>
                </a:solidFill>
              </a:defRPr>
            </a:lvl6pPr>
            <a:lvl7pPr lvl="6" algn="r" rtl="0">
              <a:spcBef>
                <a:spcPts val="0"/>
              </a:spcBef>
              <a:spcAft>
                <a:spcPts val="0"/>
              </a:spcAft>
              <a:buClr>
                <a:srgbClr val="FFFFFF"/>
              </a:buClr>
              <a:buSzPts val="3600"/>
              <a:buNone/>
              <a:defRPr sz="4800">
                <a:solidFill>
                  <a:srgbClr val="FFFFFF"/>
                </a:solidFill>
              </a:defRPr>
            </a:lvl7pPr>
            <a:lvl8pPr lvl="7" algn="r" rtl="0">
              <a:spcBef>
                <a:spcPts val="0"/>
              </a:spcBef>
              <a:spcAft>
                <a:spcPts val="0"/>
              </a:spcAft>
              <a:buClr>
                <a:srgbClr val="FFFFFF"/>
              </a:buClr>
              <a:buSzPts val="3600"/>
              <a:buNone/>
              <a:defRPr sz="4800">
                <a:solidFill>
                  <a:srgbClr val="FFFFFF"/>
                </a:solidFill>
              </a:defRPr>
            </a:lvl8pPr>
            <a:lvl9pPr lvl="8" algn="r" rtl="0">
              <a:spcBef>
                <a:spcPts val="0"/>
              </a:spcBef>
              <a:spcAft>
                <a:spcPts val="0"/>
              </a:spcAft>
              <a:buClr>
                <a:srgbClr val="FFFFFF"/>
              </a:buClr>
              <a:buSzPts val="3600"/>
              <a:buNone/>
              <a:defRPr sz="4800">
                <a:solidFill>
                  <a:srgbClr val="FFFFFF"/>
                </a:solidFill>
              </a:defRPr>
            </a:lvl9pPr>
          </a:lstStyle>
          <a:p>
            <a:r>
              <a:rPr lang="en-US"/>
              <a:t>Click to edit Master title style</a:t>
            </a:r>
            <a:endParaRPr/>
          </a:p>
        </p:txBody>
      </p:sp>
      <p:sp>
        <p:nvSpPr>
          <p:cNvPr id="115" name="Shape 115"/>
          <p:cNvSpPr txBox="1">
            <a:spLocks noGrp="1"/>
          </p:cNvSpPr>
          <p:nvPr>
            <p:ph type="subTitle" idx="1"/>
          </p:nvPr>
        </p:nvSpPr>
        <p:spPr>
          <a:xfrm>
            <a:off x="3079255" y="5412333"/>
            <a:ext cx="6952800" cy="1046400"/>
          </a:xfrm>
          <a:prstGeom prst="rect">
            <a:avLst/>
          </a:prstGeom>
        </p:spPr>
        <p:txBody>
          <a:bodyPr spcFirstLastPara="1" wrap="square" lIns="91425" tIns="91425" rIns="91425" bIns="91425" anchor="t" anchorCtr="0"/>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4000">
                <a:solidFill>
                  <a:srgbClr val="FFFFFF"/>
                </a:solidFill>
              </a:defRPr>
            </a:lvl2pPr>
            <a:lvl3pPr lvl="2" algn="r" rtl="0">
              <a:spcBef>
                <a:spcPts val="0"/>
              </a:spcBef>
              <a:spcAft>
                <a:spcPts val="0"/>
              </a:spcAft>
              <a:buClr>
                <a:srgbClr val="FFFFFF"/>
              </a:buClr>
              <a:buSzPts val="3000"/>
              <a:buNone/>
              <a:defRPr sz="4000">
                <a:solidFill>
                  <a:srgbClr val="FFFFFF"/>
                </a:solidFill>
              </a:defRPr>
            </a:lvl3pPr>
            <a:lvl4pPr lvl="3" algn="r" rtl="0">
              <a:spcBef>
                <a:spcPts val="0"/>
              </a:spcBef>
              <a:spcAft>
                <a:spcPts val="0"/>
              </a:spcAft>
              <a:buClr>
                <a:srgbClr val="FFFFFF"/>
              </a:buClr>
              <a:buSzPts val="3000"/>
              <a:buNone/>
              <a:defRPr sz="4000">
                <a:solidFill>
                  <a:srgbClr val="FFFFFF"/>
                </a:solidFill>
              </a:defRPr>
            </a:lvl4pPr>
            <a:lvl5pPr lvl="4" algn="r" rtl="0">
              <a:spcBef>
                <a:spcPts val="0"/>
              </a:spcBef>
              <a:spcAft>
                <a:spcPts val="0"/>
              </a:spcAft>
              <a:buClr>
                <a:srgbClr val="FFFFFF"/>
              </a:buClr>
              <a:buSzPts val="3000"/>
              <a:buNone/>
              <a:defRPr sz="4000">
                <a:solidFill>
                  <a:srgbClr val="FFFFFF"/>
                </a:solidFill>
              </a:defRPr>
            </a:lvl5pPr>
            <a:lvl6pPr lvl="5" algn="r" rtl="0">
              <a:spcBef>
                <a:spcPts val="0"/>
              </a:spcBef>
              <a:spcAft>
                <a:spcPts val="0"/>
              </a:spcAft>
              <a:buClr>
                <a:srgbClr val="FFFFFF"/>
              </a:buClr>
              <a:buSzPts val="3000"/>
              <a:buNone/>
              <a:defRPr sz="4000">
                <a:solidFill>
                  <a:srgbClr val="FFFFFF"/>
                </a:solidFill>
              </a:defRPr>
            </a:lvl6pPr>
            <a:lvl7pPr lvl="6" algn="r" rtl="0">
              <a:spcBef>
                <a:spcPts val="0"/>
              </a:spcBef>
              <a:spcAft>
                <a:spcPts val="0"/>
              </a:spcAft>
              <a:buClr>
                <a:srgbClr val="FFFFFF"/>
              </a:buClr>
              <a:buSzPts val="3000"/>
              <a:buNone/>
              <a:defRPr sz="4000">
                <a:solidFill>
                  <a:srgbClr val="FFFFFF"/>
                </a:solidFill>
              </a:defRPr>
            </a:lvl7pPr>
            <a:lvl8pPr lvl="7" algn="r" rtl="0">
              <a:spcBef>
                <a:spcPts val="0"/>
              </a:spcBef>
              <a:spcAft>
                <a:spcPts val="0"/>
              </a:spcAft>
              <a:buClr>
                <a:srgbClr val="FFFFFF"/>
              </a:buClr>
              <a:buSzPts val="3000"/>
              <a:buNone/>
              <a:defRPr sz="4000">
                <a:solidFill>
                  <a:srgbClr val="FFFFFF"/>
                </a:solidFill>
              </a:defRPr>
            </a:lvl8pPr>
            <a:lvl9pPr lvl="8" algn="r" rtl="0">
              <a:spcBef>
                <a:spcPts val="0"/>
              </a:spcBef>
              <a:spcAft>
                <a:spcPts val="0"/>
              </a:spcAft>
              <a:buClr>
                <a:srgbClr val="FFFFFF"/>
              </a:buClr>
              <a:buSzPts val="3000"/>
              <a:buNone/>
              <a:defRPr sz="4000">
                <a:solidFill>
                  <a:srgbClr val="FFFFFF"/>
                </a:solidFill>
              </a:defRPr>
            </a:lvl9pPr>
          </a:lstStyle>
          <a:p>
            <a:r>
              <a:rPr lang="en-US"/>
              <a:t>Click to edit Master subtitle style</a:t>
            </a:r>
            <a:endParaRPr/>
          </a:p>
        </p:txBody>
      </p:sp>
      <p:sp>
        <p:nvSpPr>
          <p:cNvPr id="116" name="Shape 116"/>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561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2026633" y="2882400"/>
            <a:ext cx="8138800" cy="1093200"/>
          </a:xfrm>
          <a:prstGeom prst="rect">
            <a:avLst/>
          </a:prstGeom>
        </p:spPr>
        <p:txBody>
          <a:bodyPr spcFirstLastPara="1" wrap="square" lIns="91425" tIns="91425" rIns="91425" bIns="91425" anchor="ctr" anchorCtr="0"/>
          <a:lstStyle>
            <a:lvl1pPr marL="609585" lvl="0" indent="-558786" algn="ctr" rtl="0">
              <a:spcBef>
                <a:spcPts val="800"/>
              </a:spcBef>
              <a:spcAft>
                <a:spcPts val="0"/>
              </a:spcAft>
              <a:buSzPts val="3000"/>
              <a:buChar char="◉"/>
              <a:defRPr sz="4000" i="1"/>
            </a:lvl1pPr>
            <a:lvl2pPr marL="1219170" lvl="1" indent="-558786" algn="ctr" rtl="0">
              <a:spcBef>
                <a:spcPts val="0"/>
              </a:spcBef>
              <a:spcAft>
                <a:spcPts val="0"/>
              </a:spcAft>
              <a:buSzPts val="3000"/>
              <a:buChar char="◉"/>
              <a:defRPr sz="4000" i="1"/>
            </a:lvl2pPr>
            <a:lvl3pPr marL="1828754" lvl="2" indent="-558786" algn="ctr" rtl="0">
              <a:spcBef>
                <a:spcPts val="0"/>
              </a:spcBef>
              <a:spcAft>
                <a:spcPts val="0"/>
              </a:spcAft>
              <a:buSzPts val="3000"/>
              <a:buChar char="■"/>
              <a:defRPr sz="4000" i="1"/>
            </a:lvl3pPr>
            <a:lvl4pPr marL="2438339" lvl="3" indent="-558786" algn="ctr" rtl="0">
              <a:spcBef>
                <a:spcPts val="0"/>
              </a:spcBef>
              <a:spcAft>
                <a:spcPts val="0"/>
              </a:spcAft>
              <a:buSzPts val="3000"/>
              <a:buChar char="●"/>
              <a:defRPr sz="4000" i="1"/>
            </a:lvl4pPr>
            <a:lvl5pPr marL="3047924" lvl="4" indent="-558786" algn="ctr" rtl="0">
              <a:spcBef>
                <a:spcPts val="0"/>
              </a:spcBef>
              <a:spcAft>
                <a:spcPts val="0"/>
              </a:spcAft>
              <a:buSzPts val="3000"/>
              <a:buChar char="○"/>
              <a:defRPr sz="4000" i="1"/>
            </a:lvl5pPr>
            <a:lvl6pPr marL="3657509" lvl="5" indent="-558786" algn="ctr" rtl="0">
              <a:spcBef>
                <a:spcPts val="0"/>
              </a:spcBef>
              <a:spcAft>
                <a:spcPts val="0"/>
              </a:spcAft>
              <a:buSzPts val="3000"/>
              <a:buChar char="■"/>
              <a:defRPr sz="4000" i="1"/>
            </a:lvl6pPr>
            <a:lvl7pPr marL="4267093" lvl="6" indent="-558786" algn="ctr" rtl="0">
              <a:spcBef>
                <a:spcPts val="0"/>
              </a:spcBef>
              <a:spcAft>
                <a:spcPts val="0"/>
              </a:spcAft>
              <a:buSzPts val="3000"/>
              <a:buChar char="●"/>
              <a:defRPr sz="4000" i="1"/>
            </a:lvl7pPr>
            <a:lvl8pPr marL="4876678" lvl="7" indent="-558786" algn="ctr" rtl="0">
              <a:spcBef>
                <a:spcPts val="0"/>
              </a:spcBef>
              <a:spcAft>
                <a:spcPts val="0"/>
              </a:spcAft>
              <a:buSzPts val="3000"/>
              <a:buChar char="○"/>
              <a:defRPr sz="4000" i="1"/>
            </a:lvl8pPr>
            <a:lvl9pPr marL="5486263" lvl="8" indent="-558786" algn="ctr">
              <a:spcBef>
                <a:spcPts val="0"/>
              </a:spcBef>
              <a:spcAft>
                <a:spcPts val="0"/>
              </a:spcAft>
              <a:buSzPts val="3000"/>
              <a:buChar char="■"/>
              <a:defRPr sz="4000" i="1"/>
            </a:lvl9pPr>
          </a:lstStyle>
          <a:p>
            <a:pPr lvl="0"/>
            <a:r>
              <a:rPr lang="en-US"/>
              <a:t>Edit Master text styles</a:t>
            </a:r>
          </a:p>
        </p:txBody>
      </p:sp>
      <p:sp>
        <p:nvSpPr>
          <p:cNvPr id="119" name="Shape 119"/>
          <p:cNvSpPr txBox="1"/>
          <p:nvPr/>
        </p:nvSpPr>
        <p:spPr>
          <a:xfrm>
            <a:off x="4791200" y="737025"/>
            <a:ext cx="2609600" cy="871600"/>
          </a:xfrm>
          <a:prstGeom prst="rect">
            <a:avLst/>
          </a:prstGeom>
          <a:noFill/>
          <a:ln>
            <a:noFill/>
          </a:ln>
        </p:spPr>
        <p:txBody>
          <a:bodyPr spcFirstLastPara="1" wrap="square" lIns="121900" tIns="121900" rIns="121900" bIns="121900" anchor="t" anchorCtr="0">
            <a:noAutofit/>
          </a:bodyPr>
          <a:lstStyle/>
          <a:p>
            <a:pPr marL="0" lvl="0" indent="0" algn="ctr">
              <a:spcBef>
                <a:spcPts val="0"/>
              </a:spcBef>
              <a:spcAft>
                <a:spcPts val="0"/>
              </a:spcAft>
              <a:buNone/>
            </a:pPr>
            <a:r>
              <a:rPr lang="en" sz="12800">
                <a:solidFill>
                  <a:srgbClr val="00CEF6"/>
                </a:solidFill>
              </a:rPr>
              <a:t>“</a:t>
            </a:r>
            <a:endParaRPr sz="12800">
              <a:solidFill>
                <a:srgbClr val="00CEF6"/>
              </a:solidFill>
            </a:endParaRPr>
          </a:p>
        </p:txBody>
      </p:sp>
      <p:sp>
        <p:nvSpPr>
          <p:cNvPr id="120" name="Shape 120"/>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21" name="Shape 121"/>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Shape 122"/>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23" name="Shape 123"/>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24" name="Shape 124"/>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125" name="Shape 125"/>
          <p:cNvGrpSpPr/>
          <p:nvPr/>
        </p:nvGrpSpPr>
        <p:grpSpPr>
          <a:xfrm>
            <a:off x="-12700" y="5949967"/>
            <a:ext cx="12223767" cy="793733"/>
            <a:chOff x="-9525" y="4462475"/>
            <a:chExt cx="9167825" cy="595300"/>
          </a:xfrm>
        </p:grpSpPr>
        <p:sp>
          <p:nvSpPr>
            <p:cNvPr id="126" name="Shape 12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27" name="Shape 12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28" name="Shape 12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29" name="Shape 129"/>
          <p:cNvGrpSpPr/>
          <p:nvPr/>
        </p:nvGrpSpPr>
        <p:grpSpPr>
          <a:xfrm>
            <a:off x="-57115" y="5924652"/>
            <a:ext cx="12306100" cy="857049"/>
            <a:chOff x="-42837" y="4443488"/>
            <a:chExt cx="9229575" cy="642787"/>
          </a:xfrm>
        </p:grpSpPr>
        <p:sp>
          <p:nvSpPr>
            <p:cNvPr id="130" name="Shape 13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1" name="Shape 13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2" name="Shape 13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3" name="Shape 13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4" name="Shape 13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5" name="Shape 13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6" name="Shape 13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7" name="Shape 13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8" name="Shape 13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39" name="Shape 139"/>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0" name="Shape 14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1" name="Shape 14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2" name="Shape 14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3" name="Shape 14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4" name="Shape 14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5" name="Shape 14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6" name="Shape 14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7" name="Shape 14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8" name="Shape 14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49" name="Shape 149"/>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50" name="Shape 15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51" name="Shape 15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52" name="Shape 15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53" name="Shape 15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54" name="Shape 15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155" name="Shape 155"/>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56" name="Shape 156"/>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57" name="Shape 157"/>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58" name="Shape 158"/>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59" name="Shape 159"/>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2047063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1397000" y="845500"/>
            <a:ext cx="9328800" cy="9544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162" name="Shape 162"/>
          <p:cNvSpPr txBox="1">
            <a:spLocks noGrp="1"/>
          </p:cNvSpPr>
          <p:nvPr>
            <p:ph type="body" idx="1"/>
          </p:nvPr>
        </p:nvSpPr>
        <p:spPr>
          <a:xfrm>
            <a:off x="1434467" y="2053567"/>
            <a:ext cx="9328800" cy="25628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Edit Master text styles</a:t>
            </a:r>
          </a:p>
        </p:txBody>
      </p:sp>
      <p:sp>
        <p:nvSpPr>
          <p:cNvPr id="163" name="Shape 163"/>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Shape 164"/>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Shape 165"/>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66" name="Shape 166"/>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67" name="Shape 167"/>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168" name="Shape 168"/>
          <p:cNvGrpSpPr/>
          <p:nvPr/>
        </p:nvGrpSpPr>
        <p:grpSpPr>
          <a:xfrm>
            <a:off x="-12700" y="5949967"/>
            <a:ext cx="12223767" cy="793733"/>
            <a:chOff x="-9525" y="4462475"/>
            <a:chExt cx="9167825" cy="595300"/>
          </a:xfrm>
        </p:grpSpPr>
        <p:sp>
          <p:nvSpPr>
            <p:cNvPr id="169" name="Shape 16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Shape 17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Shape 17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Shape 172"/>
          <p:cNvGrpSpPr/>
          <p:nvPr/>
        </p:nvGrpSpPr>
        <p:grpSpPr>
          <a:xfrm>
            <a:off x="-57115" y="5924652"/>
            <a:ext cx="12306100" cy="857049"/>
            <a:chOff x="-42837" y="4443488"/>
            <a:chExt cx="9229575" cy="642787"/>
          </a:xfrm>
        </p:grpSpPr>
        <p:sp>
          <p:nvSpPr>
            <p:cNvPr id="173" name="Shape 17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4" name="Shape 174"/>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5" name="Shape 17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6" name="Shape 17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7" name="Shape 17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8" name="Shape 17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79" name="Shape 179"/>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0" name="Shape 18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1" name="Shape 18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2" name="Shape 18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3" name="Shape 18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4" name="Shape 184"/>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5" name="Shape 18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6" name="Shape 18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7" name="Shape 18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8" name="Shape 18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89" name="Shape 189"/>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0" name="Shape 19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1" name="Shape 19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2" name="Shape 19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3" name="Shape 19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4" name="Shape 194"/>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5" name="Shape 19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6" name="Shape 19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197" name="Shape 19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198" name="Shape 198"/>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199" name="Shape 199"/>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00" name="Shape 200"/>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01" name="Shape 201"/>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02" name="Shape 202"/>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403776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8E6079-6ACB-4C1D-A25D-942D06B1E0A5}" type="slidenum">
              <a:rPr lang="en-IN" smtClean="0"/>
              <a:t>‹#›</a:t>
            </a:fld>
            <a:endParaRPr lang="en-IN"/>
          </a:p>
        </p:txBody>
      </p:sp>
      <p:sp>
        <p:nvSpPr>
          <p:cNvPr id="9" name="Content Placeholder 8"/>
          <p:cNvSpPr>
            <a:spLocks noGrp="1"/>
          </p:cNvSpPr>
          <p:nvPr>
            <p:ph sz="quarter" idx="13"/>
          </p:nvPr>
        </p:nvSpPr>
        <p:spPr>
          <a:xfrm>
            <a:off x="1731264" y="2121407"/>
            <a:ext cx="42672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17920" y="2119313"/>
            <a:ext cx="42672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397000" y="845500"/>
            <a:ext cx="9328800" cy="9544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205" name="Shape 205"/>
          <p:cNvSpPr txBox="1">
            <a:spLocks noGrp="1"/>
          </p:cNvSpPr>
          <p:nvPr>
            <p:ph type="body" idx="1"/>
          </p:nvPr>
        </p:nvSpPr>
        <p:spPr>
          <a:xfrm>
            <a:off x="1508667" y="2070600"/>
            <a:ext cx="4453200" cy="3554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Edit Master text styles</a:t>
            </a:r>
          </a:p>
        </p:txBody>
      </p:sp>
      <p:sp>
        <p:nvSpPr>
          <p:cNvPr id="206" name="Shape 206"/>
          <p:cNvSpPr txBox="1">
            <a:spLocks noGrp="1"/>
          </p:cNvSpPr>
          <p:nvPr>
            <p:ph type="body" idx="2"/>
          </p:nvPr>
        </p:nvSpPr>
        <p:spPr>
          <a:xfrm>
            <a:off x="6230084" y="2070600"/>
            <a:ext cx="4453200" cy="3554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Edit Master text styles</a:t>
            </a:r>
          </a:p>
        </p:txBody>
      </p:sp>
      <p:sp>
        <p:nvSpPr>
          <p:cNvPr id="207" name="Shape 207"/>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Shape 208"/>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Shape 209"/>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10" name="Shape 210"/>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11" name="Shape 211"/>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212" name="Shape 212"/>
          <p:cNvGrpSpPr/>
          <p:nvPr/>
        </p:nvGrpSpPr>
        <p:grpSpPr>
          <a:xfrm>
            <a:off x="-12700" y="5949967"/>
            <a:ext cx="12223767" cy="793733"/>
            <a:chOff x="-9525" y="4462475"/>
            <a:chExt cx="9167825" cy="595300"/>
          </a:xfrm>
        </p:grpSpPr>
        <p:sp>
          <p:nvSpPr>
            <p:cNvPr id="213" name="Shape 21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Shape 21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Shape 21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Shape 216"/>
          <p:cNvGrpSpPr/>
          <p:nvPr/>
        </p:nvGrpSpPr>
        <p:grpSpPr>
          <a:xfrm>
            <a:off x="-57115" y="5924652"/>
            <a:ext cx="12306100" cy="857049"/>
            <a:chOff x="-42837" y="4443488"/>
            <a:chExt cx="9229575" cy="642787"/>
          </a:xfrm>
        </p:grpSpPr>
        <p:sp>
          <p:nvSpPr>
            <p:cNvPr id="217" name="Shape 21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18" name="Shape 21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19" name="Shape 219"/>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0" name="Shape 22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1" name="Shape 22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2" name="Shape 22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3" name="Shape 22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4" name="Shape 22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5" name="Shape 22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6" name="Shape 22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7" name="Shape 22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8" name="Shape 22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29" name="Shape 229"/>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0" name="Shape 23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1" name="Shape 23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2" name="Shape 23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3" name="Shape 23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4" name="Shape 23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5" name="Shape 23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6" name="Shape 23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7" name="Shape 23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8" name="Shape 23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39" name="Shape 239"/>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40" name="Shape 24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41" name="Shape 24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242" name="Shape 242"/>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43" name="Shape 243"/>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44" name="Shape 244"/>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45" name="Shape 245"/>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46" name="Shape 246"/>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269843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397000" y="845500"/>
            <a:ext cx="9328800" cy="9544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249" name="Shape 249"/>
          <p:cNvSpPr txBox="1">
            <a:spLocks noGrp="1"/>
          </p:cNvSpPr>
          <p:nvPr>
            <p:ph type="body" idx="1"/>
          </p:nvPr>
        </p:nvSpPr>
        <p:spPr>
          <a:xfrm>
            <a:off x="941200" y="2168800"/>
            <a:ext cx="3295600" cy="43992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Edit Master text styles</a:t>
            </a:r>
          </a:p>
        </p:txBody>
      </p:sp>
      <p:sp>
        <p:nvSpPr>
          <p:cNvPr id="250" name="Shape 250"/>
          <p:cNvSpPr txBox="1">
            <a:spLocks noGrp="1"/>
          </p:cNvSpPr>
          <p:nvPr>
            <p:ph type="body" idx="2"/>
          </p:nvPr>
        </p:nvSpPr>
        <p:spPr>
          <a:xfrm>
            <a:off x="4405500" y="2168800"/>
            <a:ext cx="3295600" cy="43992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Edit Master text styles</a:t>
            </a:r>
          </a:p>
        </p:txBody>
      </p:sp>
      <p:sp>
        <p:nvSpPr>
          <p:cNvPr id="251" name="Shape 251"/>
          <p:cNvSpPr txBox="1">
            <a:spLocks noGrp="1"/>
          </p:cNvSpPr>
          <p:nvPr>
            <p:ph type="body" idx="3"/>
          </p:nvPr>
        </p:nvSpPr>
        <p:spPr>
          <a:xfrm>
            <a:off x="7869800" y="2168800"/>
            <a:ext cx="3295600" cy="43992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Edit Master text styles</a:t>
            </a:r>
          </a:p>
        </p:txBody>
      </p:sp>
      <p:sp>
        <p:nvSpPr>
          <p:cNvPr id="252" name="Shape 252"/>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Shape 253"/>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Shape 254"/>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55" name="Shape 255"/>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56" name="Shape 256"/>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257" name="Shape 257"/>
          <p:cNvGrpSpPr/>
          <p:nvPr/>
        </p:nvGrpSpPr>
        <p:grpSpPr>
          <a:xfrm>
            <a:off x="-12700" y="5949967"/>
            <a:ext cx="12223767" cy="793733"/>
            <a:chOff x="-9525" y="4462475"/>
            <a:chExt cx="9167825" cy="595300"/>
          </a:xfrm>
        </p:grpSpPr>
        <p:sp>
          <p:nvSpPr>
            <p:cNvPr id="258" name="Shape 258"/>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Shape 259"/>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Shape 260"/>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Shape 261"/>
          <p:cNvGrpSpPr/>
          <p:nvPr/>
        </p:nvGrpSpPr>
        <p:grpSpPr>
          <a:xfrm>
            <a:off x="-57115" y="5924652"/>
            <a:ext cx="12306100" cy="857049"/>
            <a:chOff x="-42837" y="4443488"/>
            <a:chExt cx="9229575" cy="642787"/>
          </a:xfrm>
        </p:grpSpPr>
        <p:sp>
          <p:nvSpPr>
            <p:cNvPr id="262" name="Shape 26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3" name="Shape 26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4" name="Shape 264"/>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5" name="Shape 26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6" name="Shape 26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7" name="Shape 26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8" name="Shape 26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69" name="Shape 269"/>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0" name="Shape 27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1" name="Shape 27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2" name="Shape 27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3" name="Shape 27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4" name="Shape 274"/>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5" name="Shape 27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6" name="Shape 27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7" name="Shape 27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8" name="Shape 27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79" name="Shape 279"/>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0" name="Shape 28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1" name="Shape 28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2" name="Shape 28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3" name="Shape 28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4" name="Shape 284"/>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5" name="Shape 28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286" name="Shape 28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287" name="Shape 287"/>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88" name="Shape 288"/>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89" name="Shape 289"/>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90" name="Shape 290"/>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91" name="Shape 291"/>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3764940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1397000" y="845500"/>
            <a:ext cx="9328800" cy="9544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294" name="Shape 294"/>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Shape 295"/>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Shape 296"/>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97" name="Shape 297"/>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298" name="Shape 298"/>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299" name="Shape 299"/>
          <p:cNvGrpSpPr/>
          <p:nvPr/>
        </p:nvGrpSpPr>
        <p:grpSpPr>
          <a:xfrm>
            <a:off x="-12700" y="5949967"/>
            <a:ext cx="12223767" cy="793733"/>
            <a:chOff x="-9525" y="4462475"/>
            <a:chExt cx="9167825" cy="595300"/>
          </a:xfrm>
        </p:grpSpPr>
        <p:sp>
          <p:nvSpPr>
            <p:cNvPr id="300" name="Shape 30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Shape 30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Shape 30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Shape 303"/>
          <p:cNvGrpSpPr/>
          <p:nvPr/>
        </p:nvGrpSpPr>
        <p:grpSpPr>
          <a:xfrm>
            <a:off x="-57115" y="5924652"/>
            <a:ext cx="12306100" cy="857049"/>
            <a:chOff x="-42837" y="4443488"/>
            <a:chExt cx="9229575" cy="642787"/>
          </a:xfrm>
        </p:grpSpPr>
        <p:sp>
          <p:nvSpPr>
            <p:cNvPr id="304" name="Shape 30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05" name="Shape 30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06" name="Shape 30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07" name="Shape 30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08" name="Shape 30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09" name="Shape 309"/>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0" name="Shape 3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1" name="Shape 3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2" name="Shape 31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3" name="Shape 31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4" name="Shape 31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5" name="Shape 31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6" name="Shape 31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7" name="Shape 31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8" name="Shape 31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19" name="Shape 319"/>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0" name="Shape 32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1" name="Shape 32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2" name="Shape 32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3" name="Shape 32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4" name="Shape 32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5" name="Shape 32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6" name="Shape 32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7" name="Shape 32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28" name="Shape 32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329" name="Shape 329"/>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30" name="Shape 330"/>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31" name="Shape 331"/>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32" name="Shape 332"/>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33" name="Shape 333"/>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1620490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09600" y="5137104"/>
            <a:ext cx="10972800" cy="692800"/>
          </a:xfrm>
          <a:prstGeom prst="rect">
            <a:avLst/>
          </a:prstGeom>
        </p:spPr>
        <p:txBody>
          <a:bodyPr spcFirstLastPara="1" wrap="square" lIns="91425" tIns="91425" rIns="91425" bIns="91425" anchor="t" anchorCtr="0"/>
          <a:lstStyle>
            <a:lvl1pPr marL="609585" lvl="0" indent="-304792" algn="ctr">
              <a:spcBef>
                <a:spcPts val="480"/>
              </a:spcBef>
              <a:spcAft>
                <a:spcPts val="0"/>
              </a:spcAft>
              <a:buClr>
                <a:srgbClr val="00CEF6"/>
              </a:buClr>
              <a:buSzPts val="1400"/>
              <a:buNone/>
              <a:defRPr sz="1867">
                <a:solidFill>
                  <a:srgbClr val="00CEF6"/>
                </a:solidFill>
              </a:defRPr>
            </a:lvl1pPr>
          </a:lstStyle>
          <a:p>
            <a:pPr lvl="0"/>
            <a:r>
              <a:rPr lang="en-US"/>
              <a:t>Edit Master text styles</a:t>
            </a:r>
          </a:p>
        </p:txBody>
      </p:sp>
      <p:sp>
        <p:nvSpPr>
          <p:cNvPr id="336" name="Shape 336"/>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37" name="Shape 337"/>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8" name="Shape 338"/>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39" name="Shape 339"/>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40" name="Shape 340"/>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341" name="Shape 341"/>
          <p:cNvGrpSpPr/>
          <p:nvPr/>
        </p:nvGrpSpPr>
        <p:grpSpPr>
          <a:xfrm>
            <a:off x="-12700" y="5949967"/>
            <a:ext cx="12223767" cy="793733"/>
            <a:chOff x="-9525" y="4462475"/>
            <a:chExt cx="9167825" cy="595300"/>
          </a:xfrm>
        </p:grpSpPr>
        <p:sp>
          <p:nvSpPr>
            <p:cNvPr id="342" name="Shape 342"/>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43" name="Shape 343"/>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44" name="Shape 344"/>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45" name="Shape 345"/>
          <p:cNvGrpSpPr/>
          <p:nvPr/>
        </p:nvGrpSpPr>
        <p:grpSpPr>
          <a:xfrm>
            <a:off x="-57115" y="5924652"/>
            <a:ext cx="12306100" cy="857049"/>
            <a:chOff x="-42837" y="4443488"/>
            <a:chExt cx="9229575" cy="642787"/>
          </a:xfrm>
        </p:grpSpPr>
        <p:sp>
          <p:nvSpPr>
            <p:cNvPr id="346" name="Shape 34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47" name="Shape 34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48" name="Shape 34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49" name="Shape 349"/>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0" name="Shape 35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1" name="Shape 35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2" name="Shape 35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3" name="Shape 35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4" name="Shape 354"/>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5" name="Shape 35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6" name="Shape 35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7" name="Shape 35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8" name="Shape 35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59" name="Shape 359"/>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0" name="Shape 36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1" name="Shape 36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2" name="Shape 36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3" name="Shape 36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4" name="Shape 364"/>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5" name="Shape 36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6" name="Shape 36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7" name="Shape 36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8" name="Shape 36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69" name="Shape 369"/>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70" name="Shape 37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371" name="Shape 371"/>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72" name="Shape 372"/>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73" name="Shape 373"/>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74" name="Shape 374"/>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75" name="Shape 375"/>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289725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Shape 377"/>
          <p:cNvSpPr/>
          <p:nvPr/>
        </p:nvSpPr>
        <p:spPr>
          <a:xfrm>
            <a:off x="-38099" y="5929033"/>
            <a:ext cx="12255500" cy="949971"/>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Shape 378"/>
          <p:cNvSpPr/>
          <p:nvPr/>
        </p:nvSpPr>
        <p:spPr>
          <a:xfrm>
            <a:off x="-38099" y="6104149"/>
            <a:ext cx="12255500" cy="779252"/>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Shape 379"/>
          <p:cNvSpPr/>
          <p:nvPr/>
        </p:nvSpPr>
        <p:spPr>
          <a:xfrm rot="8100000">
            <a:off x="2463975" y="567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80" name="Shape 380"/>
          <p:cNvSpPr/>
          <p:nvPr/>
        </p:nvSpPr>
        <p:spPr>
          <a:xfrm rot="8100000">
            <a:off x="8051975" y="604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381" name="Shape 381"/>
          <p:cNvSpPr/>
          <p:nvPr/>
        </p:nvSpPr>
        <p:spPr>
          <a:xfrm rot="8100000">
            <a:off x="9575975" y="609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382" name="Shape 382"/>
          <p:cNvGrpSpPr/>
          <p:nvPr/>
        </p:nvGrpSpPr>
        <p:grpSpPr>
          <a:xfrm>
            <a:off x="-12700" y="5949967"/>
            <a:ext cx="12223767" cy="793733"/>
            <a:chOff x="-9525" y="4462475"/>
            <a:chExt cx="9167825" cy="595300"/>
          </a:xfrm>
        </p:grpSpPr>
        <p:sp>
          <p:nvSpPr>
            <p:cNvPr id="383" name="Shape 38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Shape 38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Shape 38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Shape 386"/>
          <p:cNvGrpSpPr/>
          <p:nvPr/>
        </p:nvGrpSpPr>
        <p:grpSpPr>
          <a:xfrm>
            <a:off x="-57115" y="5924652"/>
            <a:ext cx="12306100" cy="857049"/>
            <a:chOff x="-42837" y="4443488"/>
            <a:chExt cx="9229575" cy="642787"/>
          </a:xfrm>
        </p:grpSpPr>
        <p:sp>
          <p:nvSpPr>
            <p:cNvPr id="387" name="Shape 38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88" name="Shape 38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89" name="Shape 389"/>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0" name="Shape 39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1" name="Shape 39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2" name="Shape 39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3" name="Shape 39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4" name="Shape 39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5" name="Shape 39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6" name="Shape 39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7" name="Shape 39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8" name="Shape 39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399" name="Shape 399"/>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0" name="Shape 40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1" name="Shape 40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2" name="Shape 40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3" name="Shape 40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4" name="Shape 40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5" name="Shape 40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6" name="Shape 40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7" name="Shape 40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8" name="Shape 40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09" name="Shape 409"/>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10" name="Shape 4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11" name="Shape 4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412" name="Shape 412"/>
          <p:cNvSpPr/>
          <p:nvPr/>
        </p:nvSpPr>
        <p:spPr>
          <a:xfrm>
            <a:off x="3987600" y="611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13" name="Shape 413"/>
          <p:cNvSpPr/>
          <p:nvPr/>
        </p:nvSpPr>
        <p:spPr>
          <a:xfrm>
            <a:off x="1447600" y="649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14" name="Shape 414"/>
          <p:cNvSpPr/>
          <p:nvPr/>
        </p:nvSpPr>
        <p:spPr>
          <a:xfrm>
            <a:off x="6527600" y="602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15" name="Shape 415"/>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16" name="Shape 416"/>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124569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ll graph">
  <p:cSld name="All graph">
    <p:spTree>
      <p:nvGrpSpPr>
        <p:cNvPr id="1" name="Shape 417"/>
        <p:cNvGrpSpPr/>
        <p:nvPr/>
      </p:nvGrpSpPr>
      <p:grpSpPr>
        <a:xfrm>
          <a:off x="0" y="0"/>
          <a:ext cx="0" cy="0"/>
          <a:chOff x="0" y="0"/>
          <a:chExt cx="0" cy="0"/>
        </a:xfrm>
      </p:grpSpPr>
      <p:sp>
        <p:nvSpPr>
          <p:cNvPr id="418" name="Shape 418"/>
          <p:cNvSpPr/>
          <p:nvPr/>
        </p:nvSpPr>
        <p:spPr>
          <a:xfrm>
            <a:off x="-26766" y="849033"/>
            <a:ext cx="12271933" cy="6067867"/>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Shape 419"/>
          <p:cNvSpPr/>
          <p:nvPr/>
        </p:nvSpPr>
        <p:spPr>
          <a:xfrm>
            <a:off x="-44634" y="1024134"/>
            <a:ext cx="12280867" cy="5874933"/>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Shape 420"/>
          <p:cNvSpPr/>
          <p:nvPr/>
        </p:nvSpPr>
        <p:spPr>
          <a:xfrm rot="8100000">
            <a:off x="2463975" y="5906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21" name="Shape 421"/>
          <p:cNvSpPr/>
          <p:nvPr/>
        </p:nvSpPr>
        <p:spPr>
          <a:xfrm rot="8100000">
            <a:off x="8051975" y="9690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22" name="Shape 422"/>
          <p:cNvSpPr/>
          <p:nvPr/>
        </p:nvSpPr>
        <p:spPr>
          <a:xfrm rot="8100000">
            <a:off x="9575975" y="10135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grpSp>
        <p:nvGrpSpPr>
          <p:cNvPr id="423" name="Shape 423"/>
          <p:cNvGrpSpPr/>
          <p:nvPr/>
        </p:nvGrpSpPr>
        <p:grpSpPr>
          <a:xfrm>
            <a:off x="-12700" y="869967"/>
            <a:ext cx="12223767" cy="793733"/>
            <a:chOff x="-9525" y="4462475"/>
            <a:chExt cx="9167825" cy="595300"/>
          </a:xfrm>
        </p:grpSpPr>
        <p:sp>
          <p:nvSpPr>
            <p:cNvPr id="424" name="Shape 42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Shape 42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Shape 42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Shape 427"/>
          <p:cNvGrpSpPr/>
          <p:nvPr/>
        </p:nvGrpSpPr>
        <p:grpSpPr>
          <a:xfrm>
            <a:off x="-57115" y="844652"/>
            <a:ext cx="12306100" cy="857049"/>
            <a:chOff x="-42837" y="4443488"/>
            <a:chExt cx="9229575" cy="642787"/>
          </a:xfrm>
        </p:grpSpPr>
        <p:sp>
          <p:nvSpPr>
            <p:cNvPr id="428" name="Shape 42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29" name="Shape 429"/>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0" name="Shape 43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1" name="Shape 43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2" name="Shape 43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3" name="Shape 43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4" name="Shape 434"/>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5" name="Shape 43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6" name="Shape 43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7" name="Shape 43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8" name="Shape 43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39" name="Shape 439"/>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0" name="Shape 44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1" name="Shape 44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2" name="Shape 44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3" name="Shape 44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4" name="Shape 444"/>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5" name="Shape 44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6" name="Shape 44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7" name="Shape 44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8" name="Shape 44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49" name="Shape 449"/>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50" name="Shape 45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51" name="Shape 45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sp>
          <p:nvSpPr>
            <p:cNvPr id="452" name="Shape 45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7"/>
            </a:p>
          </p:txBody>
        </p:sp>
      </p:grpSp>
      <p:sp>
        <p:nvSpPr>
          <p:cNvPr id="453" name="Shape 453"/>
          <p:cNvSpPr/>
          <p:nvPr/>
        </p:nvSpPr>
        <p:spPr>
          <a:xfrm>
            <a:off x="3987600" y="1034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54" name="Shape 454"/>
          <p:cNvSpPr/>
          <p:nvPr/>
        </p:nvSpPr>
        <p:spPr>
          <a:xfrm>
            <a:off x="1447600" y="14159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55" name="Shape 455"/>
          <p:cNvSpPr/>
          <p:nvPr/>
        </p:nvSpPr>
        <p:spPr>
          <a:xfrm>
            <a:off x="6527600" y="9413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56" name="Shape 456"/>
          <p:cNvSpPr/>
          <p:nvPr/>
        </p:nvSpPr>
        <p:spPr>
          <a:xfrm rot="8100000">
            <a:off x="11599932" y="6922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1867"/>
          </a:p>
        </p:txBody>
      </p:sp>
      <p:sp>
        <p:nvSpPr>
          <p:cNvPr id="457" name="Shape 457"/>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967980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458"/>
        <p:cNvGrpSpPr/>
        <p:nvPr/>
      </p:nvGrpSpPr>
      <p:grpSpPr>
        <a:xfrm>
          <a:off x="0" y="0"/>
          <a:ext cx="0" cy="0"/>
          <a:chOff x="0" y="0"/>
          <a:chExt cx="0" cy="0"/>
        </a:xfrm>
      </p:grpSpPr>
      <p:sp>
        <p:nvSpPr>
          <p:cNvPr id="459" name="Shape 459"/>
          <p:cNvSpPr txBox="1">
            <a:spLocks noGrp="1"/>
          </p:cNvSpPr>
          <p:nvPr>
            <p:ph type="sldNum" idx="12"/>
          </p:nvPr>
        </p:nvSpPr>
        <p:spPr>
          <a:xfrm>
            <a:off x="11409033" y="6434933"/>
            <a:ext cx="731600" cy="423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16096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77162" y="2122312"/>
            <a:ext cx="391936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7559" y="2122311"/>
            <a:ext cx="3925824"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8E6079-6ACB-4C1D-A25D-942D06B1E0A5}" type="slidenum">
              <a:rPr lang="en-IN" smtClean="0"/>
              <a:t>‹#›</a:t>
            </a:fld>
            <a:endParaRPr lang="en-IN"/>
          </a:p>
        </p:txBody>
      </p:sp>
      <p:sp>
        <p:nvSpPr>
          <p:cNvPr id="11" name="Content Placeholder 10"/>
          <p:cNvSpPr>
            <a:spLocks noGrp="1"/>
          </p:cNvSpPr>
          <p:nvPr>
            <p:ph sz="quarter" idx="13"/>
          </p:nvPr>
        </p:nvSpPr>
        <p:spPr>
          <a:xfrm>
            <a:off x="1731264" y="2944368"/>
            <a:ext cx="4303776"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193535" y="2944813"/>
            <a:ext cx="4303776"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10/19/2018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8E6079-6ACB-4C1D-A25D-942D06B1E0A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12192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842903" y="6058038"/>
            <a:ext cx="10295468"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5958500" y="605163"/>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5961892" y="603504"/>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998942" y="576868"/>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999747" y="576072"/>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475" y="293953"/>
            <a:ext cx="757108"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7351" y="238675"/>
            <a:ext cx="566928" cy="755904"/>
          </a:xfrm>
          <a:prstGeom prst="rect">
            <a:avLst/>
          </a:prstGeom>
          <a:noFill/>
        </p:spPr>
      </p:pic>
      <p:sp>
        <p:nvSpPr>
          <p:cNvPr id="2" name="Title 1"/>
          <p:cNvSpPr>
            <a:spLocks noGrp="1"/>
          </p:cNvSpPr>
          <p:nvPr>
            <p:ph type="title"/>
          </p:nvPr>
        </p:nvSpPr>
        <p:spPr>
          <a:xfrm rot="-60000">
            <a:off x="1478635" y="2020042"/>
            <a:ext cx="4086436"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6472389" y="1150993"/>
            <a:ext cx="4027723"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530835" y="3623748"/>
            <a:ext cx="4065188"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8455599" y="5885677"/>
            <a:ext cx="1618428" cy="365125"/>
          </a:xfrm>
        </p:spPr>
        <p:txBody>
          <a:bodyPr/>
          <a:lstStyle/>
          <a:p>
            <a:fld id="{B7C3F878-F5E8-489B-AC8A-64F2A7E22C28}" type="datetimeFigureOut">
              <a:rPr lang="en-US" smtClean="0"/>
              <a:pPr/>
              <a:t>10/19/2018</a:t>
            </a:fld>
            <a:endParaRPr lang="en-US"/>
          </a:p>
        </p:txBody>
      </p:sp>
      <p:sp>
        <p:nvSpPr>
          <p:cNvPr id="6" name="Footer Placeholder 5"/>
          <p:cNvSpPr>
            <a:spLocks noGrp="1"/>
          </p:cNvSpPr>
          <p:nvPr>
            <p:ph type="ftr" sz="quarter" idx="11"/>
          </p:nvPr>
        </p:nvSpPr>
        <p:spPr>
          <a:xfrm rot="-60000">
            <a:off x="1219407" y="5829266"/>
            <a:ext cx="4696809" cy="365125"/>
          </a:xfrm>
        </p:spPr>
        <p:txBody>
          <a:bodyPr/>
          <a:lstStyle/>
          <a:p>
            <a:endParaRPr lang="en-US" dirty="0"/>
          </a:p>
        </p:txBody>
      </p:sp>
      <p:sp>
        <p:nvSpPr>
          <p:cNvPr id="7" name="Slide Number Placeholder 6"/>
          <p:cNvSpPr>
            <a:spLocks noGrp="1"/>
          </p:cNvSpPr>
          <p:nvPr>
            <p:ph type="sldNum" sz="quarter" idx="12"/>
          </p:nvPr>
        </p:nvSpPr>
        <p:spPr>
          <a:xfrm rot="60000">
            <a:off x="10076421" y="5896966"/>
            <a:ext cx="738697" cy="365125"/>
          </a:xfrm>
        </p:spPr>
        <p:txBody>
          <a:bodyPr/>
          <a:lstStyle/>
          <a:p>
            <a:fld id="{4E8E6079-6ACB-4C1D-A25D-942D06B1E0A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12192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842903" y="6058038"/>
            <a:ext cx="10295468"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998942" y="576868"/>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993414" y="575769"/>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5958500" y="605163"/>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5953028" y="603920"/>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475" y="293953"/>
            <a:ext cx="757108"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7351" y="238675"/>
            <a:ext cx="566928" cy="755904"/>
          </a:xfrm>
          <a:prstGeom prst="rect">
            <a:avLst/>
          </a:prstGeom>
          <a:noFill/>
        </p:spPr>
      </p:pic>
      <p:sp>
        <p:nvSpPr>
          <p:cNvPr id="2" name="Title 1"/>
          <p:cNvSpPr>
            <a:spLocks noGrp="1"/>
          </p:cNvSpPr>
          <p:nvPr>
            <p:ph type="title"/>
          </p:nvPr>
        </p:nvSpPr>
        <p:spPr>
          <a:xfrm rot="-60000">
            <a:off x="1475232" y="2020824"/>
            <a:ext cx="408432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6531490" y="1207272"/>
            <a:ext cx="3885151"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536192" y="3621024"/>
            <a:ext cx="4059936"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8461251" y="5888742"/>
            <a:ext cx="1618428" cy="365125"/>
          </a:xfrm>
        </p:spPr>
        <p:txBody>
          <a:bodyPr/>
          <a:lstStyle/>
          <a:p>
            <a:fld id="{B7C3F878-F5E8-489B-AC8A-64F2A7E22C28}" type="datetimeFigureOut">
              <a:rPr lang="en-US" smtClean="0"/>
              <a:pPr/>
              <a:t>10/19/2018</a:t>
            </a:fld>
            <a:endParaRPr lang="en-US"/>
          </a:p>
        </p:txBody>
      </p:sp>
      <p:sp>
        <p:nvSpPr>
          <p:cNvPr id="6" name="Footer Placeholder 5"/>
          <p:cNvSpPr>
            <a:spLocks noGrp="1"/>
          </p:cNvSpPr>
          <p:nvPr>
            <p:ph type="ftr" sz="quarter" idx="11"/>
          </p:nvPr>
        </p:nvSpPr>
        <p:spPr>
          <a:xfrm rot="-60000">
            <a:off x="1219428" y="5831042"/>
            <a:ext cx="4425391" cy="365125"/>
          </a:xfrm>
        </p:spPr>
        <p:txBody>
          <a:bodyPr/>
          <a:lstStyle/>
          <a:p>
            <a:endParaRPr lang="en-US" dirty="0"/>
          </a:p>
        </p:txBody>
      </p:sp>
      <p:sp>
        <p:nvSpPr>
          <p:cNvPr id="7" name="Slide Number Placeholder 6"/>
          <p:cNvSpPr>
            <a:spLocks noGrp="1"/>
          </p:cNvSpPr>
          <p:nvPr>
            <p:ph type="sldNum" sz="quarter" idx="12"/>
          </p:nvPr>
        </p:nvSpPr>
        <p:spPr>
          <a:xfrm rot="60000">
            <a:off x="10082789" y="5900031"/>
            <a:ext cx="738697" cy="365125"/>
          </a:xfrm>
        </p:spPr>
        <p:txBody>
          <a:bodyPr/>
          <a:lstStyle/>
          <a:p>
            <a:fld id="{4E8E6079-6ACB-4C1D-A25D-942D06B1E0A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12192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38203" y="6069330"/>
            <a:ext cx="1056132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75360" y="575310"/>
            <a:ext cx="102616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75360" y="576072"/>
            <a:ext cx="10261600" cy="5715000"/>
          </a:xfrm>
          <a:prstGeom prst="rect">
            <a:avLst/>
          </a:prstGeom>
          <a:blipFill dpi="0" rotWithShape="1">
            <a:blip r:embed="rId14"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5" cstate="print"/>
          <a:srcRect/>
          <a:stretch>
            <a:fillRect/>
          </a:stretch>
        </p:blipFill>
        <p:spPr bwMode="auto">
          <a:xfrm rot="1435684">
            <a:off x="724991" y="273091"/>
            <a:ext cx="757108"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5" cstate="print"/>
          <a:srcRect/>
          <a:stretch>
            <a:fillRect/>
          </a:stretch>
        </p:blipFill>
        <p:spPr bwMode="auto">
          <a:xfrm rot="4096196">
            <a:off x="10914593" y="203675"/>
            <a:ext cx="566928" cy="755904"/>
          </a:xfrm>
          <a:prstGeom prst="rect">
            <a:avLst/>
          </a:prstGeom>
          <a:noFill/>
        </p:spPr>
      </p:pic>
      <p:sp>
        <p:nvSpPr>
          <p:cNvPr id="2" name="Title Placeholder 1"/>
          <p:cNvSpPr>
            <a:spLocks noGrp="1"/>
          </p:cNvSpPr>
          <p:nvPr>
            <p:ph type="title"/>
          </p:nvPr>
        </p:nvSpPr>
        <p:spPr>
          <a:xfrm>
            <a:off x="1460031" y="817587"/>
            <a:ext cx="9286993"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50723" y="2119257"/>
            <a:ext cx="8261873"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06119" y="5809157"/>
            <a:ext cx="1618428"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10/19/2018</a:t>
            </a:fld>
            <a:endParaRPr lang="en-US" dirty="0"/>
          </a:p>
        </p:txBody>
      </p:sp>
      <p:sp>
        <p:nvSpPr>
          <p:cNvPr id="5" name="Footer Placeholder 4"/>
          <p:cNvSpPr>
            <a:spLocks noGrp="1"/>
          </p:cNvSpPr>
          <p:nvPr>
            <p:ph type="ftr" sz="quarter" idx="3"/>
          </p:nvPr>
        </p:nvSpPr>
        <p:spPr>
          <a:xfrm>
            <a:off x="1219203" y="5809157"/>
            <a:ext cx="7386917"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10226940" y="5809157"/>
            <a:ext cx="738697"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4E8E6079-6ACB-4C1D-A25D-942D06B1E0A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Lst>
  <p:transition>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406400" y="0"/>
            <a:ext cx="13243109"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609600" y="333487"/>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91324" y="2323652"/>
            <a:ext cx="9036423"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October 19, 2018</a:t>
            </a:fld>
            <a:endParaRPr lang="en-US"/>
          </a:p>
        </p:txBody>
      </p:sp>
      <p:sp>
        <p:nvSpPr>
          <p:cNvPr id="5" name="Footer Placeholder 4"/>
          <p:cNvSpPr>
            <a:spLocks noGrp="1"/>
          </p:cNvSpPr>
          <p:nvPr>
            <p:ph type="ftr" sz="quarter" idx="3"/>
          </p:nvPr>
        </p:nvSpPr>
        <p:spPr>
          <a:xfrm>
            <a:off x="6188597" y="5852163"/>
            <a:ext cx="4669536"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6198795" y="224493"/>
            <a:ext cx="1776208" cy="365125"/>
          </a:xfrm>
          <a:prstGeom prst="rect">
            <a:avLst/>
          </a:prstGeom>
        </p:spPr>
        <p:txBody>
          <a:bodyPr vert="horz" lIns="91440" tIns="45720" rIns="91440" bIns="45720" rtlCol="0" anchor="ctr"/>
          <a:lstStyle>
            <a:lvl1pPr algn="l">
              <a:defRPr sz="1200">
                <a:solidFill>
                  <a:srgbClr val="FEFEFE"/>
                </a:solidFill>
              </a:defRPr>
            </a:lvl1pPr>
          </a:lstStyle>
          <a:p>
            <a:fld id="{4E8E6079-6ACB-4C1D-A25D-942D06B1E0A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Lst>
  <p:transition>
    <p:fade thruBlk="1"/>
  </p:transition>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4"/>
            <a:ext cx="12192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609600" y="2019301"/>
            <a:ext cx="109728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975100" y="273180"/>
            <a:ext cx="424180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87367800-479D-41B0-B3F2-2DCE95BA1381}" type="datetime4">
              <a:rPr lang="en-US" smtClean="0"/>
              <a:pPr/>
              <a:t>October 19, 2018</a:t>
            </a:fld>
            <a:endParaRPr lang="en-US" dirty="0"/>
          </a:p>
        </p:txBody>
      </p:sp>
      <p:sp>
        <p:nvSpPr>
          <p:cNvPr id="5" name="Footer Placeholder 4"/>
          <p:cNvSpPr>
            <a:spLocks noGrp="1"/>
          </p:cNvSpPr>
          <p:nvPr>
            <p:ph type="ftr" sz="quarter" idx="3"/>
          </p:nvPr>
        </p:nvSpPr>
        <p:spPr>
          <a:xfrm>
            <a:off x="1930400" y="6486525"/>
            <a:ext cx="83312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5384800" y="6172200"/>
            <a:ext cx="14224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4E8E6079-6ACB-4C1D-A25D-942D06B1E0A5}" type="slidenum">
              <a:rPr lang="en-IN" smtClean="0"/>
              <a:t>‹#›</a:t>
            </a:fld>
            <a:endParaRPr lang="en-IN"/>
          </a:p>
        </p:txBody>
      </p:sp>
      <p:cxnSp>
        <p:nvCxnSpPr>
          <p:cNvPr id="10" name="Straight Connector 9"/>
          <p:cNvCxnSpPr/>
          <p:nvPr/>
        </p:nvCxnSpPr>
        <p:spPr>
          <a:xfrm>
            <a:off x="0" y="1331436"/>
            <a:ext cx="12192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3352800" y="975360"/>
            <a:ext cx="54864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transition>
    <p:fade thruBlk="1"/>
  </p:transition>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508000" y="9"/>
            <a:ext cx="11176000" cy="6883131"/>
            <a:chOff x="381000" y="-18750"/>
            <a:chExt cx="8382000" cy="5181000"/>
          </a:xfrm>
        </p:grpSpPr>
        <p:cxnSp>
          <p:nvCxnSpPr>
            <p:cNvPr id="7" name="Shape 7"/>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Shape 8"/>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Shape 9"/>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Shape 10"/>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Shape 1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Shape 12"/>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Shape 13"/>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Shape 14"/>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Shape 15"/>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Shape 16"/>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Shape 17"/>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Shape 18"/>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Shape 19"/>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Shape 20"/>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Shape 2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Shape 22"/>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Shape 23"/>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Shape 24"/>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Shape 25"/>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Shape 26"/>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Shape 27"/>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Shape 28"/>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Shape 29"/>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Shape 30"/>
          <p:cNvSpPr txBox="1">
            <a:spLocks noGrp="1"/>
          </p:cNvSpPr>
          <p:nvPr>
            <p:ph type="title"/>
          </p:nvPr>
        </p:nvSpPr>
        <p:spPr>
          <a:xfrm>
            <a:off x="1397000" y="845500"/>
            <a:ext cx="9328800" cy="9544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434467" y="2053567"/>
            <a:ext cx="9328800" cy="25628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Shape 32"/>
          <p:cNvSpPr txBox="1">
            <a:spLocks noGrp="1"/>
          </p:cNvSpPr>
          <p:nvPr>
            <p:ph type="sldNum" idx="12"/>
          </p:nvPr>
        </p:nvSpPr>
        <p:spPr>
          <a:xfrm>
            <a:off x="11409033" y="6434933"/>
            <a:ext cx="731600" cy="423200"/>
          </a:xfrm>
          <a:prstGeom prst="rect">
            <a:avLst/>
          </a:prstGeom>
          <a:noFill/>
          <a:ln>
            <a:noFill/>
          </a:ln>
        </p:spPr>
        <p:txBody>
          <a:bodyPr spcFirstLastPara="1" wrap="square" lIns="91425" tIns="91425" rIns="91425" bIns="91425" anchor="t" anchorCtr="0">
            <a:noAutofit/>
          </a:bodyPr>
          <a:lstStyle>
            <a:lvl1pPr lvl="0" algn="r">
              <a:buNone/>
              <a:defRPr sz="1333">
                <a:solidFill>
                  <a:srgbClr val="FFFFFF"/>
                </a:solidFill>
                <a:latin typeface="Oswald"/>
                <a:ea typeface="Oswald"/>
                <a:cs typeface="Oswald"/>
                <a:sym typeface="Oswald"/>
              </a:defRPr>
            </a:lvl1pPr>
            <a:lvl2pPr lvl="1" algn="r">
              <a:buNone/>
              <a:defRPr sz="1333">
                <a:solidFill>
                  <a:srgbClr val="FFFFFF"/>
                </a:solidFill>
                <a:latin typeface="Oswald"/>
                <a:ea typeface="Oswald"/>
                <a:cs typeface="Oswald"/>
                <a:sym typeface="Oswald"/>
              </a:defRPr>
            </a:lvl2pPr>
            <a:lvl3pPr lvl="2" algn="r">
              <a:buNone/>
              <a:defRPr sz="1333">
                <a:solidFill>
                  <a:srgbClr val="FFFFFF"/>
                </a:solidFill>
                <a:latin typeface="Oswald"/>
                <a:ea typeface="Oswald"/>
                <a:cs typeface="Oswald"/>
                <a:sym typeface="Oswald"/>
              </a:defRPr>
            </a:lvl3pPr>
            <a:lvl4pPr lvl="3" algn="r">
              <a:buNone/>
              <a:defRPr sz="1333">
                <a:solidFill>
                  <a:srgbClr val="FFFFFF"/>
                </a:solidFill>
                <a:latin typeface="Oswald"/>
                <a:ea typeface="Oswald"/>
                <a:cs typeface="Oswald"/>
                <a:sym typeface="Oswald"/>
              </a:defRPr>
            </a:lvl4pPr>
            <a:lvl5pPr lvl="4" algn="r">
              <a:buNone/>
              <a:defRPr sz="1333">
                <a:solidFill>
                  <a:srgbClr val="FFFFFF"/>
                </a:solidFill>
                <a:latin typeface="Oswald"/>
                <a:ea typeface="Oswald"/>
                <a:cs typeface="Oswald"/>
                <a:sym typeface="Oswald"/>
              </a:defRPr>
            </a:lvl5pPr>
            <a:lvl6pPr lvl="5" algn="r">
              <a:buNone/>
              <a:defRPr sz="1333">
                <a:solidFill>
                  <a:srgbClr val="FFFFFF"/>
                </a:solidFill>
                <a:latin typeface="Oswald"/>
                <a:ea typeface="Oswald"/>
                <a:cs typeface="Oswald"/>
                <a:sym typeface="Oswald"/>
              </a:defRPr>
            </a:lvl6pPr>
            <a:lvl7pPr lvl="6" algn="r">
              <a:buNone/>
              <a:defRPr sz="1333">
                <a:solidFill>
                  <a:srgbClr val="FFFFFF"/>
                </a:solidFill>
                <a:latin typeface="Oswald"/>
                <a:ea typeface="Oswald"/>
                <a:cs typeface="Oswald"/>
                <a:sym typeface="Oswald"/>
              </a:defRPr>
            </a:lvl7pPr>
            <a:lvl8pPr lvl="7" algn="r">
              <a:buNone/>
              <a:defRPr sz="1333">
                <a:solidFill>
                  <a:srgbClr val="FFFFFF"/>
                </a:solidFill>
                <a:latin typeface="Oswald"/>
                <a:ea typeface="Oswald"/>
                <a:cs typeface="Oswald"/>
                <a:sym typeface="Oswald"/>
              </a:defRPr>
            </a:lvl8pPr>
            <a:lvl9pPr lvl="8" algn="r">
              <a:buNone/>
              <a:defRPr sz="1333">
                <a:solidFill>
                  <a:srgbClr val="FFFFFF"/>
                </a:solidFill>
                <a:latin typeface="Oswald"/>
                <a:ea typeface="Oswald"/>
                <a:cs typeface="Oswald"/>
                <a:sym typeface="Oswald"/>
              </a:defRPr>
            </a:lvl9pPr>
          </a:lstStyle>
          <a:p>
            <a:fld id="{4E8E6079-6ACB-4C1D-A25D-942D06B1E0A5}" type="slidenum">
              <a:rPr lang="en-IN" smtClean="0"/>
              <a:t>‹#›</a:t>
            </a:fld>
            <a:endParaRPr lang="en-IN"/>
          </a:p>
        </p:txBody>
      </p:sp>
    </p:spTree>
    <p:extLst>
      <p:ext uri="{BB962C8B-B14F-4D97-AF65-F5344CB8AC3E}">
        <p14:creationId xmlns:p14="http://schemas.microsoft.com/office/powerpoint/2010/main" val="3208688303"/>
      </p:ext>
    </p:extLst>
  </p:cSld>
  <p:clrMap bg1="lt1" tx1="dk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4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lot.ly/~abhi11nav/3.embed" TargetMode="Externa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lot.ly/~abhi11nav/1.embed" TargetMode="Externa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lot.ly/~abhi11nav/5.embed" TargetMode="Externa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lot.ly/~abhi11nav/9.embed" TargetMode="Externa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hyperlink" Target="https://plot.ly/~abhi11nav/3.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lot.ly/~abhi11nav/7.embed" TargetMode="Externa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lot.ly/~abhi11nav/11.embed" TargetMode="Externa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lot.ly/~abhi11nav/13.embed" TargetMode="Externa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lot.ly/~aishrock006/27.embed" TargetMode="Externa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lot.ly/~aishrock006/25.embed" TargetMode="Externa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lot.ly/~abhi11nav/17.embed" TargetMode="Externa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lot.ly/~abhi11nav/24.embed" TargetMode="External"/><Relationship Id="rId1" Type="http://schemas.openxmlformats.org/officeDocument/2006/relationships/slideLayout" Target="../slideLayouts/slideLayout41.xml"/><Relationship Id="rId5" Type="http://schemas.openxmlformats.org/officeDocument/2006/relationships/image" Target="../media/image33.png"/><Relationship Id="rId4" Type="http://schemas.openxmlformats.org/officeDocument/2006/relationships/hyperlink" Target="https://plot.ly/~abhi11nav/25.embe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plot.ly/~abhi11nav/19.embed" TargetMode="External"/><Relationship Id="rId1" Type="http://schemas.openxmlformats.org/officeDocument/2006/relationships/slideLayout" Target="../slideLayouts/slideLayout44.xml"/><Relationship Id="rId5" Type="http://schemas.openxmlformats.org/officeDocument/2006/relationships/image" Target="../media/image35.png"/><Relationship Id="rId4" Type="http://schemas.openxmlformats.org/officeDocument/2006/relationships/hyperlink" Target="https://plot.ly/~abhi11nav/21.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573991-3965-49AE-95CD-6085A674F4A0}"/>
              </a:ext>
            </a:extLst>
          </p:cNvPr>
          <p:cNvSpPr>
            <a:spLocks noGrp="1"/>
          </p:cNvSpPr>
          <p:nvPr>
            <p:ph type="ctrTitle"/>
          </p:nvPr>
        </p:nvSpPr>
        <p:spPr>
          <a:xfrm>
            <a:off x="4149121" y="4237306"/>
            <a:ext cx="7480400" cy="1546400"/>
          </a:xfrm>
        </p:spPr>
        <p:txBody>
          <a:bodyPr>
            <a:normAutofit fontScale="90000"/>
          </a:bodyPr>
          <a:lstStyle/>
          <a:p>
            <a:r>
              <a:rPr lang="en-IN" sz="8800" dirty="0">
                <a:solidFill>
                  <a:schemeClr val="tx1">
                    <a:lumMod val="85000"/>
                    <a:lumOff val="15000"/>
                  </a:schemeClr>
                </a:solidFill>
                <a:latin typeface="Myriad Pro Light" pitchFamily="34" charset="0"/>
              </a:rPr>
              <a:t>KIVA    LOAN ANALYSIS </a:t>
            </a:r>
          </a:p>
        </p:txBody>
      </p:sp>
    </p:spTree>
    <p:extLst>
      <p:ext uri="{BB962C8B-B14F-4D97-AF65-F5344CB8AC3E}">
        <p14:creationId xmlns:p14="http://schemas.microsoft.com/office/powerpoint/2010/main" val="259452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173704"/>
            <a:ext cx="9328800" cy="954400"/>
          </a:xfrm>
        </p:spPr>
        <p:txBody>
          <a:bodyPr/>
          <a:lstStyle/>
          <a:p>
            <a:r>
              <a:rPr lang="en-US" sz="4400" dirty="0">
                <a:latin typeface="Calibri" panose="020F0502020204030204" pitchFamily="34" charset="0"/>
                <a:cs typeface="Calibri" panose="020F0502020204030204" pitchFamily="34" charset="0"/>
              </a:rPr>
              <a:t>What is PYTHON</a:t>
            </a:r>
            <a:endParaRPr lang="en-IN" sz="4400" dirty="0"/>
          </a:p>
        </p:txBody>
      </p:sp>
      <p:sp>
        <p:nvSpPr>
          <p:cNvPr id="3" name="Text Placeholder 2"/>
          <p:cNvSpPr>
            <a:spLocks noGrp="1"/>
          </p:cNvSpPr>
          <p:nvPr>
            <p:ph type="body" idx="1"/>
          </p:nvPr>
        </p:nvSpPr>
        <p:spPr>
          <a:xfrm>
            <a:off x="1434467" y="1213822"/>
            <a:ext cx="9328800" cy="4424978"/>
          </a:xfrm>
        </p:spPr>
        <p:txBody>
          <a:bodyPr>
            <a:normAutofit fontScale="92500" lnSpcReduction="10000"/>
          </a:bodyPr>
          <a:lstStyle/>
          <a:p>
            <a:r>
              <a:rPr lang="en-IN" sz="2800" dirty="0"/>
              <a:t>Python is a high-level, interpreted, interactive and object-oriented scripting language. Python is designed to be highly readable. It uses English keywords frequently where as other languages use punctuation, and it has fewer syntactical constructions than other languages.</a:t>
            </a:r>
          </a:p>
          <a:p>
            <a:r>
              <a:rPr lang="en-IN" sz="2800" dirty="0"/>
              <a:t>Python was developed by Guido van Rossum in the late eighties and early nineties at the National Research Institute for Mathematics and Computer Science in the Netherlands.</a:t>
            </a:r>
          </a:p>
          <a:p>
            <a:r>
              <a:rPr lang="en-IN" sz="2800" dirty="0"/>
              <a:t>Python is derived from many other languages, including ABC, Modula-3, C, C++, Algol-68, </a:t>
            </a:r>
            <a:r>
              <a:rPr lang="en-IN" sz="2800" dirty="0" err="1"/>
              <a:t>SmallTalk</a:t>
            </a:r>
            <a:r>
              <a:rPr lang="en-IN" sz="2800" dirty="0"/>
              <a:t>, and Unix shell and other scripting languages.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827" y="0"/>
            <a:ext cx="3686175" cy="1454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651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285664"/>
            <a:ext cx="9328800" cy="954400"/>
          </a:xfrm>
        </p:spPr>
        <p:txBody>
          <a:bodyPr>
            <a:normAutofit fontScale="90000"/>
          </a:bodyPr>
          <a:lstStyle/>
          <a:p>
            <a:r>
              <a:rPr lang="en-US" sz="4400" dirty="0">
                <a:latin typeface="Calibri" panose="020F0502020204030204" pitchFamily="34" charset="0"/>
                <a:cs typeface="Calibri" panose="020F0502020204030204" pitchFamily="34" charset="0"/>
              </a:rPr>
              <a:t>What is Apache Hadoop</a:t>
            </a:r>
            <a:r>
              <a:rPr lang="en-US" dirty="0"/>
              <a:t/>
            </a:r>
            <a:br>
              <a:rPr lang="en-US" dirty="0"/>
            </a:br>
            <a:endParaRPr lang="en-IN" dirty="0"/>
          </a:p>
        </p:txBody>
      </p:sp>
      <p:sp>
        <p:nvSpPr>
          <p:cNvPr id="3" name="Text Placeholder 2"/>
          <p:cNvSpPr>
            <a:spLocks noGrp="1"/>
          </p:cNvSpPr>
          <p:nvPr>
            <p:ph type="body" idx="1"/>
          </p:nvPr>
        </p:nvSpPr>
        <p:spPr>
          <a:xfrm>
            <a:off x="1434469" y="1020404"/>
            <a:ext cx="10004865" cy="4516795"/>
          </a:xfrm>
        </p:spPr>
        <p:txBody>
          <a:bodyPr>
            <a:normAutofit fontScale="92500"/>
          </a:bodyPr>
          <a:lstStyle/>
          <a:p>
            <a:pPr algn="just">
              <a:lnSpc>
                <a:spcPct val="150000"/>
              </a:lnSpc>
              <a:buFont typeface="Arial" pitchFamily="34" charset="0"/>
              <a:buChar char="•"/>
            </a:pPr>
            <a:r>
              <a:rPr lang="en-US" sz="2400" dirty="0">
                <a:latin typeface="Arial" panose="020B0604020202020204" pitchFamily="34" charset="0"/>
                <a:ea typeface="Adobe Gothic Std B" pitchFamily="34" charset="-128"/>
                <a:cs typeface="Arial" panose="020B0604020202020204" pitchFamily="34" charset="0"/>
              </a:rPr>
              <a:t> Apache Hadoop is an open source software framework for storage and large scale processing of data-sets on clusters of commodity hardware .</a:t>
            </a:r>
          </a:p>
          <a:p>
            <a:pPr lvl="2" algn="just">
              <a:lnSpc>
                <a:spcPct val="150000"/>
              </a:lnSpc>
              <a:buFont typeface="Arial" pitchFamily="34" charset="0"/>
              <a:buChar char="•"/>
            </a:pPr>
            <a:r>
              <a:rPr lang="en-US" sz="2400" b="1" i="1" dirty="0">
                <a:solidFill>
                  <a:srgbClr val="000000"/>
                </a:solidFill>
                <a:latin typeface="Arial" panose="020B0604020202020204" pitchFamily="34" charset="0"/>
                <a:ea typeface="Adobe Gothic Std B" pitchFamily="34" charset="-128"/>
                <a:cs typeface="Arial" panose="020B0604020202020204" pitchFamily="34" charset="0"/>
              </a:rPr>
              <a:t>Large datasets </a:t>
            </a:r>
            <a:r>
              <a:rPr lang="en-US" sz="2400" dirty="0">
                <a:solidFill>
                  <a:srgbClr val="000000"/>
                </a:solidFill>
                <a:latin typeface="Arial" panose="020B0604020202020204" pitchFamily="34" charset="0"/>
                <a:ea typeface="Adobe Gothic Std B" pitchFamily="34" charset="-128"/>
                <a:cs typeface="Arial" panose="020B0604020202020204" pitchFamily="34" charset="0"/>
              </a:rPr>
              <a:t>: Terabytes or petabytes of data</a:t>
            </a:r>
          </a:p>
          <a:p>
            <a:pPr lvl="2" algn="just">
              <a:lnSpc>
                <a:spcPct val="150000"/>
              </a:lnSpc>
              <a:buFont typeface="Arial" pitchFamily="34" charset="0"/>
              <a:buChar char="•"/>
            </a:pPr>
            <a:r>
              <a:rPr lang="en-US" sz="2400" b="1" i="1" dirty="0">
                <a:solidFill>
                  <a:srgbClr val="000000"/>
                </a:solidFill>
                <a:latin typeface="Arial" panose="020B0604020202020204" pitchFamily="34" charset="0"/>
                <a:ea typeface="Adobe Gothic Std B" pitchFamily="34" charset="-128"/>
                <a:cs typeface="Arial" panose="020B0604020202020204" pitchFamily="34" charset="0"/>
              </a:rPr>
              <a:t>Large clusters </a:t>
            </a:r>
            <a:r>
              <a:rPr lang="en-US" sz="2400" dirty="0">
                <a:solidFill>
                  <a:srgbClr val="000000"/>
                </a:solidFill>
                <a:latin typeface="Arial" panose="020B0604020202020204" pitchFamily="34" charset="0"/>
                <a:ea typeface="Adobe Gothic Std B" pitchFamily="34" charset="-128"/>
                <a:cs typeface="Arial" panose="020B0604020202020204" pitchFamily="34" charset="0"/>
              </a:rPr>
              <a:t>: hundreds or thousands of nodes</a:t>
            </a:r>
          </a:p>
          <a:p>
            <a:pPr lvl="2" algn="just">
              <a:lnSpc>
                <a:spcPct val="150000"/>
              </a:lnSpc>
              <a:buFont typeface="Arial" pitchFamily="34" charset="0"/>
              <a:buChar char="•"/>
            </a:pPr>
            <a:r>
              <a:rPr lang="en-US" sz="2400" dirty="0">
                <a:solidFill>
                  <a:srgbClr val="000000"/>
                </a:solidFill>
                <a:latin typeface="Arial" panose="020B0604020202020204" pitchFamily="34" charset="0"/>
                <a:ea typeface="Adobe Gothic Std B" pitchFamily="34" charset="-128"/>
                <a:cs typeface="Arial" panose="020B0604020202020204" pitchFamily="34" charset="0"/>
              </a:rPr>
              <a:t>Hadoop is the open-source implementation for Google </a:t>
            </a:r>
            <a:r>
              <a:rPr lang="en-US" sz="2400" b="1" i="1" dirty="0">
                <a:solidFill>
                  <a:srgbClr val="000000"/>
                </a:solidFill>
                <a:latin typeface="Arial" panose="020B0604020202020204" pitchFamily="34" charset="0"/>
                <a:ea typeface="Adobe Gothic Std B" pitchFamily="34" charset="-128"/>
                <a:cs typeface="Arial" panose="020B0604020202020204" pitchFamily="34" charset="0"/>
              </a:rPr>
              <a:t>MapReduce</a:t>
            </a:r>
            <a:endParaRPr lang="en-US" sz="2400" dirty="0">
              <a:latin typeface="Arial" panose="020B0604020202020204" pitchFamily="34" charset="0"/>
              <a:ea typeface="Adobe Gothic Std B" pitchFamily="34" charset="-128"/>
              <a:cs typeface="Arial" panose="020B0604020202020204" pitchFamily="34" charset="0"/>
            </a:endParaRPr>
          </a:p>
          <a:p>
            <a:pPr algn="just">
              <a:lnSpc>
                <a:spcPct val="150000"/>
              </a:lnSpc>
              <a:buFont typeface="Arial" pitchFamily="34" charset="0"/>
              <a:buChar char="•"/>
            </a:pPr>
            <a:r>
              <a:rPr lang="en-US" sz="2400" dirty="0">
                <a:latin typeface="Arial" panose="020B0604020202020204" pitchFamily="34" charset="0"/>
                <a:ea typeface="Adobe Gothic Std B" pitchFamily="34" charset="-128"/>
                <a:cs typeface="Arial" panose="020B0604020202020204" pitchFamily="34" charset="0"/>
              </a:rPr>
              <a:t>Hadoop was  created by Doug Cutting and   Mike </a:t>
            </a:r>
            <a:r>
              <a:rPr lang="en-US" sz="2400" dirty="0" err="1">
                <a:latin typeface="Arial" panose="020B0604020202020204" pitchFamily="34" charset="0"/>
                <a:ea typeface="Adobe Gothic Std B" pitchFamily="34" charset="-128"/>
                <a:cs typeface="Arial" panose="020B0604020202020204" pitchFamily="34" charset="0"/>
              </a:rPr>
              <a:t>Cafarella</a:t>
            </a:r>
            <a:r>
              <a:rPr lang="en-US" sz="2400" dirty="0">
                <a:latin typeface="Arial" panose="020B0604020202020204" pitchFamily="34" charset="0"/>
                <a:ea typeface="Adobe Gothic Std B" pitchFamily="34" charset="-128"/>
                <a:cs typeface="Arial" panose="020B0604020202020204" pitchFamily="34" charset="0"/>
              </a:rPr>
              <a:t> in 2005 and named the project after son's toy elephant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389" y="4939004"/>
            <a:ext cx="4419611" cy="1045238"/>
          </a:xfrm>
          <a:prstGeom prst="rect">
            <a:avLst/>
          </a:prstGeom>
        </p:spPr>
      </p:pic>
    </p:spTree>
    <p:extLst>
      <p:ext uri="{BB962C8B-B14F-4D97-AF65-F5344CB8AC3E}">
        <p14:creationId xmlns:p14="http://schemas.microsoft.com/office/powerpoint/2010/main" val="308740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192357"/>
            <a:ext cx="9328800" cy="954400"/>
          </a:xfrm>
        </p:spPr>
        <p:txBody>
          <a:bodyPr/>
          <a:lstStyle/>
          <a:p>
            <a:r>
              <a:rPr lang="en-US" sz="4400" dirty="0">
                <a:latin typeface="Calibri" panose="020F0502020204030204" pitchFamily="34" charset="0"/>
                <a:cs typeface="Calibri" panose="020F0502020204030204" pitchFamily="34" charset="0"/>
              </a:rPr>
              <a:t>What is HIVE</a:t>
            </a:r>
            <a:endParaRPr lang="en-IN" sz="44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741928" y="1690450"/>
            <a:ext cx="9328800" cy="4062650"/>
          </a:xfrm>
        </p:spPr>
        <p:txBody>
          <a:bodyPr>
            <a:normAutofit fontScale="92500"/>
          </a:bodyPr>
          <a:lstStyle/>
          <a:p>
            <a:pPr algn="just"/>
            <a:r>
              <a:rPr lang="en-IN" sz="2800" dirty="0"/>
              <a:t> An SQL-like interface to Hadoop </a:t>
            </a:r>
          </a:p>
          <a:p>
            <a:pPr algn="just"/>
            <a:r>
              <a:rPr lang="en-IN" sz="2800" dirty="0"/>
              <a:t> Data Warehouse infrastructure that provides data summarization and ad hoc querying on top of Hadoop. </a:t>
            </a:r>
          </a:p>
          <a:p>
            <a:pPr algn="just"/>
            <a:r>
              <a:rPr lang="en-IN" sz="2800" dirty="0"/>
              <a:t> Facilitates querying and managing large datasets residing in distributed storage.</a:t>
            </a:r>
          </a:p>
          <a:p>
            <a:pPr algn="just"/>
            <a:r>
              <a:rPr lang="en-IN" sz="2800" dirty="0"/>
              <a:t> Enables data warehousing tasks such as extract/transform/load (ETL), reporting and data analysis</a:t>
            </a:r>
          </a:p>
          <a:p>
            <a:pPr algn="just"/>
            <a:r>
              <a:rPr lang="en-IN" sz="2800" dirty="0"/>
              <a:t> Provides a mechanism to project structure onto this data.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515" y="-1"/>
            <a:ext cx="2525487" cy="2253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203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0"/>
            <a:ext cx="9328800" cy="954400"/>
          </a:xfrm>
        </p:spPr>
        <p:txBody>
          <a:bodyPr/>
          <a:lstStyle/>
          <a:p>
            <a:r>
              <a:rPr lang="en-US" sz="4400" dirty="0">
                <a:latin typeface="Calibri" panose="020F0502020204030204" pitchFamily="34" charset="0"/>
                <a:cs typeface="Calibri" panose="020F0502020204030204" pitchFamily="34" charset="0"/>
              </a:rPr>
              <a:t>What is </a:t>
            </a:r>
            <a:r>
              <a:rPr lang="en-IN" sz="4400" dirty="0">
                <a:latin typeface="Calibri" panose="020F0502020204030204" pitchFamily="34" charset="0"/>
                <a:cs typeface="Calibri" panose="020F0502020204030204" pitchFamily="34" charset="0"/>
              </a:rPr>
              <a:t>APACHE</a:t>
            </a:r>
            <a:r>
              <a:rPr lang="en-US" sz="4400" dirty="0">
                <a:latin typeface="Calibri" panose="020F0502020204030204" pitchFamily="34" charset="0"/>
                <a:cs typeface="Calibri" panose="020F0502020204030204" pitchFamily="34" charset="0"/>
              </a:rPr>
              <a:t> PIG</a:t>
            </a:r>
            <a:endParaRPr lang="en-IN" sz="4400" dirty="0"/>
          </a:p>
        </p:txBody>
      </p:sp>
      <p:sp>
        <p:nvSpPr>
          <p:cNvPr id="3" name="Text Placeholder 2"/>
          <p:cNvSpPr>
            <a:spLocks noGrp="1"/>
          </p:cNvSpPr>
          <p:nvPr>
            <p:ph type="body" idx="1"/>
          </p:nvPr>
        </p:nvSpPr>
        <p:spPr>
          <a:xfrm>
            <a:off x="1789033" y="1063690"/>
            <a:ext cx="9328800" cy="4397309"/>
          </a:xfrm>
        </p:spPr>
        <p:txBody>
          <a:bodyPr>
            <a:normAutofit lnSpcReduction="10000"/>
          </a:bodyPr>
          <a:lstStyle/>
          <a:p>
            <a:pPr algn="just"/>
            <a:r>
              <a:rPr lang="en-IN" sz="2600" dirty="0">
                <a:latin typeface="Calibri" panose="020F0502020204030204" pitchFamily="34" charset="0"/>
                <a:cs typeface="Calibri" panose="020F0502020204030204" pitchFamily="34" charset="0"/>
              </a:rPr>
              <a:t>Apache Pig is an abstraction over MapReduce. It is a tool/platform which is used to </a:t>
            </a:r>
            <a:r>
              <a:rPr lang="en-IN" sz="2600" dirty="0" err="1">
                <a:latin typeface="Calibri" panose="020F0502020204030204" pitchFamily="34" charset="0"/>
                <a:cs typeface="Calibri" panose="020F0502020204030204" pitchFamily="34" charset="0"/>
              </a:rPr>
              <a:t>analyze</a:t>
            </a:r>
            <a:r>
              <a:rPr lang="en-IN" sz="2600" dirty="0">
                <a:latin typeface="Calibri" panose="020F0502020204030204" pitchFamily="34" charset="0"/>
                <a:cs typeface="Calibri" panose="020F0502020204030204" pitchFamily="34" charset="0"/>
              </a:rPr>
              <a:t> larger sets of data representing them as data flows. Pig is generally used with </a:t>
            </a:r>
            <a:r>
              <a:rPr lang="en-IN" sz="2600" b="1" dirty="0">
                <a:latin typeface="Calibri" panose="020F0502020204030204" pitchFamily="34" charset="0"/>
                <a:cs typeface="Calibri" panose="020F0502020204030204" pitchFamily="34" charset="0"/>
              </a:rPr>
              <a:t>Hadoop</a:t>
            </a:r>
            <a:r>
              <a:rPr lang="en-IN" sz="2600" dirty="0">
                <a:latin typeface="Calibri" panose="020F0502020204030204" pitchFamily="34" charset="0"/>
                <a:cs typeface="Calibri" panose="020F0502020204030204" pitchFamily="34" charset="0"/>
              </a:rPr>
              <a:t>; we can perform all the data manipulation operations in Hadoop using Apache Pig.</a:t>
            </a:r>
          </a:p>
          <a:p>
            <a:pPr algn="just"/>
            <a:r>
              <a:rPr lang="en-IN" sz="2600" dirty="0"/>
              <a:t>In </a:t>
            </a:r>
            <a:r>
              <a:rPr lang="en-IN" sz="2600" b="1" dirty="0"/>
              <a:t>2006</a:t>
            </a:r>
            <a:r>
              <a:rPr lang="en-IN" sz="2600" dirty="0"/>
              <a:t>, Apache Pig was developed as a research project at Yahoo, especially to create and execute MapReduce jobs on every dataset. In </a:t>
            </a:r>
            <a:r>
              <a:rPr lang="en-IN" sz="2600" b="1" dirty="0"/>
              <a:t>2007</a:t>
            </a:r>
            <a:r>
              <a:rPr lang="en-IN" sz="2600" dirty="0"/>
              <a:t>, Apache Pig was open sourced via Apache incubator. In </a:t>
            </a:r>
            <a:r>
              <a:rPr lang="en-IN" sz="2600" b="1" dirty="0"/>
              <a:t>2008</a:t>
            </a:r>
            <a:r>
              <a:rPr lang="en-IN" sz="2600" dirty="0"/>
              <a:t>, the first release of Apache Pig came out. In </a:t>
            </a:r>
            <a:r>
              <a:rPr lang="en-IN" sz="2600" b="1" dirty="0"/>
              <a:t>2010</a:t>
            </a:r>
            <a:r>
              <a:rPr lang="en-IN" sz="2600" dirty="0"/>
              <a:t>, Apache Pig graduated as an Apache top-level project.</a:t>
            </a:r>
            <a:endParaRPr lang="en-IN" sz="2600" dirty="0">
              <a:latin typeface="Calibri" panose="020F0502020204030204" pitchFamily="34" charset="0"/>
              <a:cs typeface="Calibri" panose="020F0502020204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6" y="3130425"/>
            <a:ext cx="17430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4876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7000" y="105799"/>
            <a:ext cx="9328800" cy="954400"/>
          </a:xfrm>
        </p:spPr>
        <p:txBody>
          <a:bodyPr/>
          <a:lstStyle/>
          <a:p>
            <a:r>
              <a:rPr lang="en-IN" sz="4800" b="0" dirty="0">
                <a:latin typeface="Forte" panose="03060902040502070203" pitchFamily="66" charset="0"/>
              </a:rPr>
              <a:t>Apache Pig Vs Hive</a:t>
            </a:r>
            <a:endParaRPr lang="en-IN" sz="4800" dirty="0">
              <a:latin typeface="Forte" panose="03060902040502070203" pitchFamily="66" charset="0"/>
            </a:endParaRPr>
          </a:p>
        </p:txBody>
      </p:sp>
      <p:sp>
        <p:nvSpPr>
          <p:cNvPr id="6" name="Text Placeholder 5"/>
          <p:cNvSpPr>
            <a:spLocks noGrp="1"/>
          </p:cNvSpPr>
          <p:nvPr>
            <p:ph type="body" idx="1"/>
          </p:nvPr>
        </p:nvSpPr>
        <p:spPr>
          <a:xfrm>
            <a:off x="1736548" y="1313047"/>
            <a:ext cx="4324852" cy="4399200"/>
          </a:xfrm>
        </p:spPr>
        <p:txBody>
          <a:bodyPr>
            <a:normAutofit fontScale="92500" lnSpcReduction="10000"/>
          </a:bodyPr>
          <a:lstStyle/>
          <a:p>
            <a:pPr algn="ctr"/>
            <a:r>
              <a:rPr lang="en-IN" sz="2400" dirty="0">
                <a:latin typeface="Arial" panose="020B0604020202020204" pitchFamily="34" charset="0"/>
                <a:cs typeface="Arial" panose="020B0604020202020204" pitchFamily="34" charset="0"/>
              </a:rPr>
              <a:t>Apache Pig uses a language called </a:t>
            </a:r>
            <a:r>
              <a:rPr lang="en-IN" sz="2400" b="1" dirty="0">
                <a:latin typeface="Arial" panose="020B0604020202020204" pitchFamily="34" charset="0"/>
                <a:cs typeface="Arial" panose="020B0604020202020204" pitchFamily="34" charset="0"/>
              </a:rPr>
              <a:t>Pig Latin</a:t>
            </a:r>
            <a:r>
              <a:rPr lang="en-IN" sz="2400" dirty="0">
                <a:latin typeface="Arial" panose="020B0604020202020204" pitchFamily="34" charset="0"/>
                <a:cs typeface="Arial" panose="020B0604020202020204" pitchFamily="34" charset="0"/>
              </a:rPr>
              <a:t>. It was originally created at </a:t>
            </a:r>
            <a:r>
              <a:rPr lang="en-IN" sz="2400" b="1" dirty="0">
                <a:latin typeface="Arial" panose="020B0604020202020204" pitchFamily="34" charset="0"/>
                <a:cs typeface="Arial" panose="020B0604020202020204" pitchFamily="34" charset="0"/>
              </a:rPr>
              <a:t>Yahoo</a:t>
            </a:r>
            <a:r>
              <a:rPr lang="en-IN" sz="2400" dirty="0">
                <a:latin typeface="Arial" panose="020B0604020202020204" pitchFamily="34" charset="0"/>
                <a:cs typeface="Arial" panose="020B0604020202020204" pitchFamily="34" charset="0"/>
              </a:rPr>
              <a:t>.</a:t>
            </a:r>
          </a:p>
          <a:p>
            <a:pPr algn="ctr"/>
            <a:r>
              <a:rPr lang="en-IN" sz="2400" dirty="0">
                <a:latin typeface="Arial" panose="020B0604020202020204" pitchFamily="34" charset="0"/>
                <a:cs typeface="Arial" panose="020B0604020202020204" pitchFamily="34" charset="0"/>
              </a:rPr>
              <a:t>Pig Latin is a data flow language.</a:t>
            </a:r>
          </a:p>
          <a:p>
            <a:pPr algn="ctr"/>
            <a:r>
              <a:rPr lang="en-IN" sz="2400" dirty="0">
                <a:latin typeface="Arial" panose="020B0604020202020204" pitchFamily="34" charset="0"/>
                <a:cs typeface="Arial" panose="020B0604020202020204" pitchFamily="34" charset="0"/>
              </a:rPr>
              <a:t>Pig Latin is a procedural language and it fits in pipeline paradigm.</a:t>
            </a:r>
          </a:p>
          <a:p>
            <a:pPr algn="ctr"/>
            <a:r>
              <a:rPr lang="en-IN" sz="2400" dirty="0">
                <a:latin typeface="Arial" panose="020B0604020202020204" pitchFamily="34" charset="0"/>
                <a:cs typeface="Arial" panose="020B0604020202020204" pitchFamily="34" charset="0"/>
              </a:rPr>
              <a:t>Apache Pig can handle structured, unstructured, and semi-structured data.</a:t>
            </a:r>
          </a:p>
        </p:txBody>
      </p:sp>
      <p:sp>
        <p:nvSpPr>
          <p:cNvPr id="7" name="Text Placeholder 6"/>
          <p:cNvSpPr>
            <a:spLocks noGrp="1"/>
          </p:cNvSpPr>
          <p:nvPr>
            <p:ph type="body" idx="2"/>
          </p:nvPr>
        </p:nvSpPr>
        <p:spPr>
          <a:xfrm>
            <a:off x="6404696" y="1313047"/>
            <a:ext cx="3856903" cy="4399200"/>
          </a:xfrm>
        </p:spPr>
        <p:txBody>
          <a:bodyPr/>
          <a:lstStyle/>
          <a:p>
            <a:pPr algn="ctr"/>
            <a:r>
              <a:rPr lang="en-IN" sz="2200" dirty="0">
                <a:latin typeface="+mn-lt"/>
              </a:rPr>
              <a:t>Hive uses a language called </a:t>
            </a:r>
            <a:r>
              <a:rPr lang="en-IN" sz="2200" b="1" dirty="0" err="1">
                <a:latin typeface="+mn-lt"/>
              </a:rPr>
              <a:t>HiveQL</a:t>
            </a:r>
            <a:r>
              <a:rPr lang="en-IN" sz="2200" dirty="0">
                <a:latin typeface="+mn-lt"/>
              </a:rPr>
              <a:t>. It was originally created at </a:t>
            </a:r>
            <a:r>
              <a:rPr lang="en-IN" sz="2200" b="1" dirty="0">
                <a:latin typeface="+mn-lt"/>
              </a:rPr>
              <a:t>Facebook</a:t>
            </a:r>
            <a:r>
              <a:rPr lang="en-IN" sz="2200" dirty="0">
                <a:latin typeface="+mn-lt"/>
              </a:rPr>
              <a:t>.</a:t>
            </a:r>
          </a:p>
          <a:p>
            <a:pPr algn="ctr"/>
            <a:r>
              <a:rPr lang="en-IN" sz="2200" dirty="0" err="1">
                <a:latin typeface="+mn-lt"/>
              </a:rPr>
              <a:t>HiveQL</a:t>
            </a:r>
            <a:r>
              <a:rPr lang="en-IN" sz="2200" dirty="0">
                <a:latin typeface="+mn-lt"/>
              </a:rPr>
              <a:t> is a query processing language.</a:t>
            </a:r>
          </a:p>
          <a:p>
            <a:pPr algn="ctr"/>
            <a:r>
              <a:rPr lang="en-IN" sz="2200" dirty="0" err="1">
                <a:latin typeface="+mn-lt"/>
              </a:rPr>
              <a:t>HiveQL</a:t>
            </a:r>
            <a:r>
              <a:rPr lang="en-IN" sz="2200" dirty="0">
                <a:latin typeface="+mn-lt"/>
              </a:rPr>
              <a:t> is a declarative </a:t>
            </a:r>
            <a:r>
              <a:rPr lang="en-IN" sz="2200" dirty="0" smtClean="0">
                <a:latin typeface="+mn-lt"/>
              </a:rPr>
              <a:t>language.</a:t>
            </a:r>
          </a:p>
          <a:p>
            <a:pPr algn="ctr"/>
            <a:r>
              <a:rPr lang="en-IN" sz="2200" dirty="0" smtClean="0">
                <a:latin typeface="+mn-lt"/>
              </a:rPr>
              <a:t>Hive </a:t>
            </a:r>
            <a:r>
              <a:rPr lang="en-IN" sz="2200" dirty="0">
                <a:latin typeface="+mn-lt"/>
              </a:rPr>
              <a:t>is mostly for structured data.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04" y="3096047"/>
            <a:ext cx="1743075"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594" y="1911935"/>
            <a:ext cx="2111084" cy="188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549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89326616"/>
              </p:ext>
            </p:extLst>
          </p:nvPr>
        </p:nvGraphicFramePr>
        <p:xfrm>
          <a:off x="1175659" y="410553"/>
          <a:ext cx="9405256" cy="5355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3706000"/>
            <a:ext cx="1929500" cy="172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Image result for hadoop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98580"/>
            <a:ext cx="2697621" cy="269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5827" y="0"/>
            <a:ext cx="3686175" cy="1454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0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5BB7AD3-F81B-4664-BDFA-1F4515969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2"/>
            <a:ext cx="12191999" cy="7467602"/>
          </a:xfrm>
          <a:prstGeom prst="rect">
            <a:avLst/>
          </a:prstGeom>
        </p:spPr>
      </p:pic>
    </p:spTree>
    <p:extLst>
      <p:ext uri="{BB962C8B-B14F-4D97-AF65-F5344CB8AC3E}">
        <p14:creationId xmlns:p14="http://schemas.microsoft.com/office/powerpoint/2010/main" val="3890002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CD7300B-62C5-4ADC-A04B-83C35A339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5833"/>
          </a:xfrm>
          <a:prstGeom prst="rect">
            <a:avLst/>
          </a:prstGeom>
        </p:spPr>
      </p:pic>
    </p:spTree>
    <p:extLst>
      <p:ext uri="{BB962C8B-B14F-4D97-AF65-F5344CB8AC3E}">
        <p14:creationId xmlns:p14="http://schemas.microsoft.com/office/powerpoint/2010/main" val="3246462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D36CB6B-FE66-4BD0-AE08-26ABBCC4D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79980" cy="6858000"/>
          </a:xfrm>
          <a:prstGeom prst="rect">
            <a:avLst/>
          </a:prstGeom>
        </p:spPr>
      </p:pic>
    </p:spTree>
    <p:extLst>
      <p:ext uri="{BB962C8B-B14F-4D97-AF65-F5344CB8AC3E}">
        <p14:creationId xmlns:p14="http://schemas.microsoft.com/office/powerpoint/2010/main" val="401192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083561" y="2425961"/>
            <a:ext cx="4870580" cy="2967135"/>
          </a:xfrm>
        </p:spPr>
        <p:txBody>
          <a:bodyPr>
            <a:normAutofit/>
          </a:bodyPr>
          <a:lstStyle/>
          <a:p>
            <a:pPr algn="ctr"/>
            <a:r>
              <a:rPr lang="en-IN" dirty="0">
                <a:solidFill>
                  <a:schemeClr val="tx1">
                    <a:lumMod val="95000"/>
                    <a:lumOff val="5000"/>
                  </a:schemeClr>
                </a:solidFill>
              </a:rPr>
              <a:t>COUNTRIES WHERE </a:t>
            </a:r>
            <a:r>
              <a:rPr lang="en-IN" sz="6000" dirty="0">
                <a:solidFill>
                  <a:schemeClr val="tx1">
                    <a:lumMod val="95000"/>
                    <a:lumOff val="5000"/>
                  </a:schemeClr>
                </a:solidFill>
                <a:latin typeface="AR CENA" panose="02000000000000000000" pitchFamily="2" charset="0"/>
              </a:rPr>
              <a:t>KIVA </a:t>
            </a:r>
            <a:r>
              <a:rPr lang="en-IN" dirty="0">
                <a:solidFill>
                  <a:schemeClr val="tx1">
                    <a:lumMod val="95000"/>
                    <a:lumOff val="5000"/>
                  </a:schemeClr>
                </a:solidFill>
              </a:rPr>
              <a:t>NEEDS PROMOTIONS</a:t>
            </a:r>
            <a:endParaRPr lang="en-IN" sz="6000" dirty="0">
              <a:solidFill>
                <a:schemeClr val="tx1">
                  <a:lumMod val="95000"/>
                  <a:lumOff val="5000"/>
                </a:schemeClr>
              </a:solidFill>
            </a:endParaRPr>
          </a:p>
        </p:txBody>
      </p:sp>
    </p:spTree>
    <p:extLst>
      <p:ext uri="{BB962C8B-B14F-4D97-AF65-F5344CB8AC3E}">
        <p14:creationId xmlns:p14="http://schemas.microsoft.com/office/powerpoint/2010/main" val="363995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DA336D-5DB9-4BA3-8BA0-AAA872723D23}"/>
              </a:ext>
            </a:extLst>
          </p:cNvPr>
          <p:cNvSpPr>
            <a:spLocks noGrp="1"/>
          </p:cNvSpPr>
          <p:nvPr>
            <p:ph type="title"/>
          </p:nvPr>
        </p:nvSpPr>
        <p:spPr>
          <a:xfrm>
            <a:off x="1431600" y="228665"/>
            <a:ext cx="9328800" cy="954400"/>
          </a:xfrm>
        </p:spPr>
        <p:txBody>
          <a:bodyPr>
            <a:normAutofit fontScale="90000"/>
          </a:bodyPr>
          <a:lstStyle/>
          <a:p>
            <a:r>
              <a:rPr lang="en-IN" sz="6600" dirty="0"/>
              <a:t>HISTORY</a:t>
            </a:r>
          </a:p>
        </p:txBody>
      </p:sp>
      <p:sp>
        <p:nvSpPr>
          <p:cNvPr id="3" name="Text Placeholder 2">
            <a:extLst>
              <a:ext uri="{FF2B5EF4-FFF2-40B4-BE49-F238E27FC236}">
                <a16:creationId xmlns:a16="http://schemas.microsoft.com/office/drawing/2014/main" xmlns="" id="{7DE42B94-05DB-4C04-8F23-89CECFD86AE7}"/>
              </a:ext>
            </a:extLst>
          </p:cNvPr>
          <p:cNvSpPr>
            <a:spLocks noGrp="1"/>
          </p:cNvSpPr>
          <p:nvPr>
            <p:ph type="body" idx="1"/>
          </p:nvPr>
        </p:nvSpPr>
        <p:spPr>
          <a:xfrm>
            <a:off x="1431600" y="847345"/>
            <a:ext cx="9328800" cy="4252555"/>
          </a:xfrm>
        </p:spPr>
        <p:txBody>
          <a:bodyPr>
            <a:normAutofit lnSpcReduction="10000"/>
          </a:bodyPr>
          <a:lstStyle/>
          <a:p>
            <a:endParaRPr lang="en-US" sz="1800" dirty="0"/>
          </a:p>
          <a:p>
            <a:pPr algn="just"/>
            <a:r>
              <a:rPr lang="en-US" sz="2400" dirty="0"/>
              <a:t>Kiva partners around the world (September 2006) . Kiva was founded in October 2005 by Matt Flannery and Jessica Jackley. The couple's initial interest in microfinance was inspired by a 2003 lecture given by Grameen Bank's Muhammad </a:t>
            </a:r>
            <a:r>
              <a:rPr lang="en-US" sz="2400" dirty="0" err="1"/>
              <a:t>Yunus</a:t>
            </a:r>
            <a:r>
              <a:rPr lang="en-US" sz="2400" dirty="0"/>
              <a:t> at Stanford Business School.</a:t>
            </a:r>
          </a:p>
          <a:p>
            <a:pPr algn="just"/>
            <a:r>
              <a:rPr lang="en-US" sz="2400" dirty="0"/>
              <a:t>In April 2005, Kiva's first seven loans were funded, totaling $3,500, and the original entrepreneurs were subsequently deemed the "Dream Team. By September 2005, the entrepreneurs repaid the entirety of their original loans, and the founders realized they had developed a sustainable microcredit concept.</a:t>
            </a:r>
          </a:p>
        </p:txBody>
      </p:sp>
    </p:spTree>
    <p:extLst>
      <p:ext uri="{BB962C8B-B14F-4D97-AF65-F5344CB8AC3E}">
        <p14:creationId xmlns:p14="http://schemas.microsoft.com/office/powerpoint/2010/main" val="123179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89" y="181059"/>
            <a:ext cx="10748864" cy="5734549"/>
          </a:xfrm>
          <a:prstGeom prst="rect">
            <a:avLst/>
          </a:prstGeom>
        </p:spPr>
      </p:pic>
    </p:spTree>
    <p:extLst>
      <p:ext uri="{BB962C8B-B14F-4D97-AF65-F5344CB8AC3E}">
        <p14:creationId xmlns:p14="http://schemas.microsoft.com/office/powerpoint/2010/main" val="752095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xmlns="" id="{7D722156-5494-4E19-A895-68ED67A87EA1}"/>
              </a:ext>
            </a:extLst>
          </p:cNvPr>
          <p:cNvPicPr>
            <a:picLocks noChangeAspect="1"/>
          </p:cNvPicPr>
          <p:nvPr/>
        </p:nvPicPr>
        <p:blipFill rotWithShape="1">
          <a:blip r:embed="rId3">
            <a:extLst>
              <a:ext uri="{28A0092B-C50C-407E-A947-70E740481C1C}">
                <a14:useLocalDpi xmlns:a14="http://schemas.microsoft.com/office/drawing/2010/main" val="0"/>
              </a:ext>
            </a:extLst>
          </a:blip>
          <a:srcRect l="31005" t="13059" r="35593" b="7491"/>
          <a:stretch/>
        </p:blipFill>
        <p:spPr>
          <a:xfrm rot="16200000">
            <a:off x="2684905" y="-2684905"/>
            <a:ext cx="6822195" cy="12192001"/>
          </a:xfrm>
          <a:prstGeom prst="rect">
            <a:avLst/>
          </a:prstGeom>
        </p:spPr>
      </p:pic>
    </p:spTree>
    <p:extLst>
      <p:ext uri="{BB962C8B-B14F-4D97-AF65-F5344CB8AC3E}">
        <p14:creationId xmlns:p14="http://schemas.microsoft.com/office/powerpoint/2010/main" val="1720459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xmlns="" id="{C835918D-2CBA-43EA-B00C-CE2A19F07094}"/>
              </a:ext>
            </a:extLst>
          </p:cNvPr>
          <p:cNvPicPr>
            <a:picLocks noChangeAspect="1"/>
          </p:cNvPicPr>
          <p:nvPr/>
        </p:nvPicPr>
        <p:blipFill rotWithShape="1">
          <a:blip r:embed="rId3">
            <a:extLst>
              <a:ext uri="{28A0092B-C50C-407E-A947-70E740481C1C}">
                <a14:useLocalDpi xmlns:a14="http://schemas.microsoft.com/office/drawing/2010/main" val="0"/>
              </a:ext>
            </a:extLst>
          </a:blip>
          <a:srcRect l="12061" t="14159" r="20052" b="16700"/>
          <a:stretch/>
        </p:blipFill>
        <p:spPr>
          <a:xfrm>
            <a:off x="1" y="33865"/>
            <a:ext cx="12126304" cy="6850856"/>
          </a:xfrm>
          <a:prstGeom prst="rect">
            <a:avLst/>
          </a:prstGeom>
        </p:spPr>
      </p:pic>
    </p:spTree>
    <p:extLst>
      <p:ext uri="{BB962C8B-B14F-4D97-AF65-F5344CB8AC3E}">
        <p14:creationId xmlns:p14="http://schemas.microsoft.com/office/powerpoint/2010/main" val="2180616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56" y="634486"/>
            <a:ext cx="4695143" cy="5635689"/>
          </a:xfrm>
          <a:prstGeom prst="rect">
            <a:avLst/>
          </a:prstGeom>
        </p:spPr>
      </p:pic>
      <p:pic>
        <p:nvPicPr>
          <p:cNvPr id="6" name="Picture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4900" y="585054"/>
            <a:ext cx="4758611" cy="5685120"/>
          </a:xfrm>
          <a:prstGeom prst="rect">
            <a:avLst/>
          </a:prstGeom>
        </p:spPr>
      </p:pic>
    </p:spTree>
    <p:extLst>
      <p:ext uri="{BB962C8B-B14F-4D97-AF65-F5344CB8AC3E}">
        <p14:creationId xmlns:p14="http://schemas.microsoft.com/office/powerpoint/2010/main" val="120837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xmlns="" id="{C9CA7D57-2DF3-432B-A7E3-4286EFE40292}"/>
              </a:ext>
            </a:extLst>
          </p:cNvPr>
          <p:cNvPicPr>
            <a:picLocks noChangeAspect="1"/>
          </p:cNvPicPr>
          <p:nvPr/>
        </p:nvPicPr>
        <p:blipFill rotWithShape="1">
          <a:blip r:embed="rId3">
            <a:extLst>
              <a:ext uri="{28A0092B-C50C-407E-A947-70E740481C1C}">
                <a14:useLocalDpi xmlns:a14="http://schemas.microsoft.com/office/drawing/2010/main" val="0"/>
              </a:ext>
            </a:extLst>
          </a:blip>
          <a:srcRect l="-753" t="2199" r="-950" b="17801"/>
          <a:stretch/>
        </p:blipFill>
        <p:spPr>
          <a:xfrm rot="16200000">
            <a:off x="2667000" y="-2667000"/>
            <a:ext cx="6858000" cy="1219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68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34467" y="2439937"/>
            <a:ext cx="9328800" cy="2562800"/>
          </a:xfrm>
        </p:spPr>
        <p:txBody>
          <a:bodyPr>
            <a:normAutofit/>
          </a:bodyPr>
          <a:lstStyle/>
          <a:p>
            <a:pPr marL="135464" indent="0" algn="ctr">
              <a:buNone/>
            </a:pPr>
            <a:r>
              <a:rPr lang="en-IN" sz="3000" dirty="0">
                <a:latin typeface="AR JULIAN" panose="02000000000000000000" pitchFamily="2" charset="0"/>
              </a:rPr>
              <a:t>From the above analysis we get to know that kiva needs to promote itself more in the countries like </a:t>
            </a:r>
            <a:r>
              <a:rPr lang="en-IN" sz="3000" dirty="0" err="1">
                <a:solidFill>
                  <a:schemeClr val="accent6">
                    <a:lumMod val="50000"/>
                  </a:schemeClr>
                </a:solidFill>
                <a:latin typeface="AR JULIAN" panose="02000000000000000000" pitchFamily="2" charset="0"/>
              </a:rPr>
              <a:t>algeria</a:t>
            </a:r>
            <a:r>
              <a:rPr lang="en-IN" sz="3000" dirty="0">
                <a:solidFill>
                  <a:schemeClr val="accent6">
                    <a:lumMod val="50000"/>
                  </a:schemeClr>
                </a:solidFill>
                <a:latin typeface="AR JULIAN" panose="02000000000000000000" pitchFamily="2" charset="0"/>
              </a:rPr>
              <a:t>, </a:t>
            </a:r>
            <a:r>
              <a:rPr lang="en-IN" sz="3000" dirty="0" err="1">
                <a:solidFill>
                  <a:schemeClr val="accent6">
                    <a:lumMod val="50000"/>
                  </a:schemeClr>
                </a:solidFill>
                <a:latin typeface="AR JULIAN" panose="02000000000000000000" pitchFamily="2" charset="0"/>
              </a:rPr>
              <a:t>somalia</a:t>
            </a:r>
            <a:r>
              <a:rPr lang="en-IN" sz="3000" dirty="0">
                <a:solidFill>
                  <a:schemeClr val="accent6">
                    <a:lumMod val="50000"/>
                  </a:schemeClr>
                </a:solidFill>
                <a:latin typeface="AR JULIAN" panose="02000000000000000000" pitchFamily="2" charset="0"/>
              </a:rPr>
              <a:t> and </a:t>
            </a:r>
            <a:r>
              <a:rPr lang="en-IN" sz="3000" dirty="0" err="1">
                <a:solidFill>
                  <a:schemeClr val="accent6">
                    <a:lumMod val="50000"/>
                  </a:schemeClr>
                </a:solidFill>
                <a:latin typeface="AR JULIAN" panose="02000000000000000000" pitchFamily="2" charset="0"/>
              </a:rPr>
              <a:t>saudi</a:t>
            </a:r>
            <a:r>
              <a:rPr lang="en-IN" sz="3000" dirty="0">
                <a:solidFill>
                  <a:schemeClr val="accent6">
                    <a:lumMod val="50000"/>
                  </a:schemeClr>
                </a:solidFill>
                <a:latin typeface="AR JULIAN" panose="02000000000000000000" pitchFamily="2" charset="0"/>
              </a:rPr>
              <a:t> </a:t>
            </a:r>
            <a:r>
              <a:rPr lang="en-IN" sz="3000" dirty="0" err="1">
                <a:solidFill>
                  <a:schemeClr val="accent6">
                    <a:lumMod val="50000"/>
                  </a:schemeClr>
                </a:solidFill>
                <a:latin typeface="AR JULIAN" panose="02000000000000000000" pitchFamily="2" charset="0"/>
              </a:rPr>
              <a:t>arabia</a:t>
            </a:r>
            <a:endParaRPr lang="en-IN" sz="3000" dirty="0">
              <a:solidFill>
                <a:schemeClr val="accent6">
                  <a:lumMod val="50000"/>
                </a:schemeClr>
              </a:solidFill>
              <a:latin typeface="AR JULIAN" panose="02000000000000000000" pitchFamily="2" charset="0"/>
            </a:endParaRPr>
          </a:p>
        </p:txBody>
      </p:sp>
    </p:spTree>
    <p:extLst>
      <p:ext uri="{BB962C8B-B14F-4D97-AF65-F5344CB8AC3E}">
        <p14:creationId xmlns:p14="http://schemas.microsoft.com/office/powerpoint/2010/main" val="4062498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534" y="2938678"/>
            <a:ext cx="5350933" cy="599440"/>
          </a:xfrm>
        </p:spPr>
        <p:txBody>
          <a:bodyPr>
            <a:noAutofit/>
          </a:bodyPr>
          <a:lstStyle/>
          <a:p>
            <a:r>
              <a:rPr lang="en-IN" sz="4000" dirty="0"/>
              <a:t>WHICH </a:t>
            </a:r>
            <a:r>
              <a:rPr lang="en-IN" sz="4000" dirty="0">
                <a:solidFill>
                  <a:schemeClr val="accent2">
                    <a:lumMod val="75000"/>
                  </a:schemeClr>
                </a:solidFill>
                <a:latin typeface="AR CENA" panose="02000000000000000000" pitchFamily="2" charset="0"/>
              </a:rPr>
              <a:t>SECTOR</a:t>
            </a:r>
            <a:r>
              <a:rPr lang="en-IN" sz="4000" dirty="0">
                <a:latin typeface="AR CENA" panose="02000000000000000000" pitchFamily="2" charset="0"/>
              </a:rPr>
              <a:t> </a:t>
            </a:r>
            <a:r>
              <a:rPr lang="en-IN" sz="4000" dirty="0"/>
              <a:t>IS GROWING?</a:t>
            </a:r>
          </a:p>
        </p:txBody>
      </p:sp>
    </p:spTree>
    <p:extLst>
      <p:ext uri="{BB962C8B-B14F-4D97-AF65-F5344CB8AC3E}">
        <p14:creationId xmlns:p14="http://schemas.microsoft.com/office/powerpoint/2010/main" val="373935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xmlns="" id="{31D6087B-041A-44C9-9804-35C1149BA697}"/>
              </a:ext>
            </a:extLst>
          </p:cNvPr>
          <p:cNvPicPr>
            <a:picLocks noChangeAspect="1"/>
          </p:cNvPicPr>
          <p:nvPr/>
        </p:nvPicPr>
        <p:blipFill rotWithShape="1">
          <a:blip r:embed="rId3">
            <a:extLst>
              <a:ext uri="{28A0092B-C50C-407E-A947-70E740481C1C}">
                <a14:useLocalDpi xmlns:a14="http://schemas.microsoft.com/office/drawing/2010/main" val="0"/>
              </a:ext>
            </a:extLst>
          </a:blip>
          <a:srcRect l="30474" t="10667" r="32026" b="10176"/>
          <a:stretch/>
        </p:blipFill>
        <p:spPr>
          <a:xfrm rot="16200000">
            <a:off x="3467966" y="-1421279"/>
            <a:ext cx="5270969" cy="9701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985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9" cy="5715000"/>
          </a:xfrm>
          <a:prstGeom prst="rect">
            <a:avLst/>
          </a:prstGeom>
        </p:spPr>
      </p:pic>
    </p:spTree>
    <p:extLst>
      <p:ext uri="{BB962C8B-B14F-4D97-AF65-F5344CB8AC3E}">
        <p14:creationId xmlns:p14="http://schemas.microsoft.com/office/powerpoint/2010/main" val="428793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xmlns="" id="{D0F825DE-26DD-4A4F-AFA2-8E9A5A302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83" y="177799"/>
            <a:ext cx="11433633" cy="5084445"/>
          </a:xfrm>
          <a:prstGeom prst="rect">
            <a:avLst/>
          </a:prstGeom>
        </p:spPr>
      </p:pic>
      <p:sp>
        <p:nvSpPr>
          <p:cNvPr id="4" name="Title 3">
            <a:extLst>
              <a:ext uri="{FF2B5EF4-FFF2-40B4-BE49-F238E27FC236}">
                <a16:creationId xmlns:a16="http://schemas.microsoft.com/office/drawing/2014/main" xmlns="" id="{DF3FFC77-7699-49C1-A757-65C141E149E2}"/>
              </a:ext>
            </a:extLst>
          </p:cNvPr>
          <p:cNvSpPr>
            <a:spLocks noGrp="1"/>
          </p:cNvSpPr>
          <p:nvPr>
            <p:ph type="title"/>
          </p:nvPr>
        </p:nvSpPr>
        <p:spPr>
          <a:xfrm>
            <a:off x="1397000" y="-94300"/>
            <a:ext cx="9328800" cy="954400"/>
          </a:xfrm>
        </p:spPr>
        <p:txBody>
          <a:bodyPr/>
          <a:lstStyle/>
          <a:p>
            <a:r>
              <a:rPr lang="en-IN" sz="4400" dirty="0">
                <a:latin typeface="Calibri" panose="020F0502020204030204" pitchFamily="34" charset="0"/>
                <a:cs typeface="Calibri" panose="020F0502020204030204" pitchFamily="34" charset="0"/>
              </a:rPr>
              <a:t>Agriculture </a:t>
            </a:r>
          </a:p>
        </p:txBody>
      </p:sp>
    </p:spTree>
    <p:extLst>
      <p:ext uri="{BB962C8B-B14F-4D97-AF65-F5344CB8AC3E}">
        <p14:creationId xmlns:p14="http://schemas.microsoft.com/office/powerpoint/2010/main" val="56414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A4F32-5A8B-42F2-9420-9D909F9A1DC2}"/>
              </a:ext>
            </a:extLst>
          </p:cNvPr>
          <p:cNvSpPr>
            <a:spLocks noGrp="1"/>
          </p:cNvSpPr>
          <p:nvPr>
            <p:ph type="title"/>
          </p:nvPr>
        </p:nvSpPr>
        <p:spPr>
          <a:xfrm>
            <a:off x="1519548" y="119636"/>
            <a:ext cx="9328800" cy="954400"/>
          </a:xfrm>
        </p:spPr>
        <p:txBody>
          <a:bodyPr>
            <a:normAutofit fontScale="90000"/>
          </a:bodyPr>
          <a:lstStyle/>
          <a:p>
            <a:r>
              <a:rPr lang="en-IN" sz="6600" dirty="0"/>
              <a:t>INTRODUCTION</a:t>
            </a:r>
          </a:p>
        </p:txBody>
      </p:sp>
      <p:sp>
        <p:nvSpPr>
          <p:cNvPr id="3" name="Text Placeholder 2">
            <a:extLst>
              <a:ext uri="{FF2B5EF4-FFF2-40B4-BE49-F238E27FC236}">
                <a16:creationId xmlns:a16="http://schemas.microsoft.com/office/drawing/2014/main" xmlns="" id="{F40DCDEF-8303-448D-8CBD-FB5B289A5C94}"/>
              </a:ext>
            </a:extLst>
          </p:cNvPr>
          <p:cNvSpPr>
            <a:spLocks noGrp="1"/>
          </p:cNvSpPr>
          <p:nvPr>
            <p:ph type="body" idx="1"/>
          </p:nvPr>
        </p:nvSpPr>
        <p:spPr>
          <a:xfrm>
            <a:off x="1023793" y="914396"/>
            <a:ext cx="10471523" cy="3377686"/>
          </a:xfrm>
        </p:spPr>
        <p:txBody>
          <a:bodyPr>
            <a:normAutofit fontScale="85000" lnSpcReduction="10000"/>
          </a:bodyPr>
          <a:lstStyle/>
          <a:p>
            <a:pPr algn="just"/>
            <a:r>
              <a:rPr lang="en-US" sz="2800" dirty="0">
                <a:latin typeface="Calibri" panose="020F0502020204030204" pitchFamily="34" charset="0"/>
                <a:cs typeface="Calibri" panose="020F0502020204030204" pitchFamily="34" charset="0"/>
              </a:rPr>
              <a:t>Kiva </a:t>
            </a:r>
            <a:r>
              <a:rPr lang="en-US" sz="2800" dirty="0" err="1">
                <a:latin typeface="Calibri" panose="020F0502020204030204" pitchFamily="34" charset="0"/>
                <a:cs typeface="Calibri" panose="020F0502020204030204" pitchFamily="34" charset="0"/>
              </a:rPr>
              <a:t>Microfunds</a:t>
            </a:r>
            <a:r>
              <a:rPr lang="en-US" sz="2800" dirty="0">
                <a:latin typeface="Calibri" panose="020F0502020204030204" pitchFamily="34" charset="0"/>
                <a:cs typeface="Calibri" panose="020F0502020204030204" pitchFamily="34" charset="0"/>
              </a:rPr>
              <a:t> (commonly known by its domain name, Kiva.org) is a non-profit organization that allows people to lend money via the Internet to low-income entrepreneurs and students in over 80 countries. Kiva's mission is "to connect people through lending to alleviate poverty.</a:t>
            </a:r>
          </a:p>
          <a:p>
            <a:pPr algn="just"/>
            <a:r>
              <a:rPr lang="en-US" sz="2800" dirty="0">
                <a:latin typeface="Calibri" panose="020F0502020204030204" pitchFamily="34" charset="0"/>
                <a:cs typeface="Calibri" panose="020F0502020204030204" pitchFamily="34" charset="0"/>
              </a:rPr>
              <a:t>Kiva relies on a network of field partners to administer the loans on the ground. These field partners can be microfinance institutions, social businesses, schools or non-profit organizations. Kiva includes personal stories of each person who needs a loan because they want their lenders to connect with their entrepreneurs on a human level.</a:t>
            </a:r>
            <a:endParaRPr lang="en-IN"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921D3346-BA68-4576-9696-BD2EDFE17F14}"/>
              </a:ext>
            </a:extLst>
          </p:cNvPr>
          <p:cNvPicPr>
            <a:picLocks noChangeAspect="1"/>
          </p:cNvPicPr>
          <p:nvPr/>
        </p:nvPicPr>
        <p:blipFill>
          <a:blip r:embed="rId2"/>
          <a:stretch>
            <a:fillRect/>
          </a:stretch>
        </p:blipFill>
        <p:spPr>
          <a:xfrm>
            <a:off x="158085" y="125962"/>
            <a:ext cx="865707" cy="1999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112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xmlns="" id="{E24FE98E-208B-4970-B400-3D06EDF19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8800"/>
            <a:ext cx="12192000" cy="5277170"/>
          </a:xfrm>
          <a:prstGeom prst="rect">
            <a:avLst/>
          </a:prstGeom>
        </p:spPr>
      </p:pic>
      <p:sp>
        <p:nvSpPr>
          <p:cNvPr id="6" name="Title 1">
            <a:extLst>
              <a:ext uri="{FF2B5EF4-FFF2-40B4-BE49-F238E27FC236}">
                <a16:creationId xmlns:a16="http://schemas.microsoft.com/office/drawing/2014/main" xmlns="" id="{74459197-D1F1-4CEA-92F4-C8C056CA46CA}"/>
              </a:ext>
            </a:extLst>
          </p:cNvPr>
          <p:cNvSpPr txBox="1">
            <a:spLocks/>
          </p:cNvSpPr>
          <p:nvPr/>
        </p:nvSpPr>
        <p:spPr>
          <a:xfrm>
            <a:off x="1397000" y="210500"/>
            <a:ext cx="9328800" cy="9544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r>
              <a:rPr lang="en-IN" sz="4400">
                <a:latin typeface="Calibri" panose="020F0502020204030204" pitchFamily="34" charset="0"/>
                <a:cs typeface="Calibri" panose="020F0502020204030204" pitchFamily="34" charset="0"/>
              </a:rPr>
              <a:t>WHOLESALE</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194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031" y="2891104"/>
            <a:ext cx="9286993" cy="1202485"/>
          </a:xfrm>
        </p:spPr>
        <p:txBody>
          <a:bodyPr/>
          <a:lstStyle/>
          <a:p>
            <a:r>
              <a:rPr lang="en-IN" dirty="0">
                <a:solidFill>
                  <a:schemeClr val="accent6">
                    <a:lumMod val="50000"/>
                  </a:schemeClr>
                </a:solidFill>
              </a:rPr>
              <a:t>Agriculture</a:t>
            </a:r>
            <a:r>
              <a:rPr lang="en-IN" dirty="0"/>
              <a:t> Sector is growing Fastest</a:t>
            </a:r>
          </a:p>
        </p:txBody>
      </p:sp>
    </p:spTree>
    <p:extLst>
      <p:ext uri="{BB962C8B-B14F-4D97-AF65-F5344CB8AC3E}">
        <p14:creationId xmlns:p14="http://schemas.microsoft.com/office/powerpoint/2010/main" val="3793293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 y="0"/>
            <a:ext cx="12181115" cy="5579706"/>
          </a:xfrm>
          <a:prstGeom prst="rect">
            <a:avLst/>
          </a:prstGeom>
        </p:spPr>
      </p:pic>
    </p:spTree>
    <p:extLst>
      <p:ext uri="{BB962C8B-B14F-4D97-AF65-F5344CB8AC3E}">
        <p14:creationId xmlns:p14="http://schemas.microsoft.com/office/powerpoint/2010/main" val="106362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715000"/>
          </a:xfrm>
          <a:prstGeom prst="rect">
            <a:avLst/>
          </a:prstGeom>
        </p:spPr>
      </p:pic>
    </p:spTree>
    <p:extLst>
      <p:ext uri="{BB962C8B-B14F-4D97-AF65-F5344CB8AC3E}">
        <p14:creationId xmlns:p14="http://schemas.microsoft.com/office/powerpoint/2010/main" val="3899683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187" y="845500"/>
            <a:ext cx="9328800" cy="954400"/>
          </a:xfrm>
        </p:spPr>
        <p:txBody>
          <a:bodyPr/>
          <a:lstStyle/>
          <a:p>
            <a:r>
              <a:rPr lang="en-IN" sz="4400" dirty="0">
                <a:latin typeface="AR CENA" panose="02000000000000000000" pitchFamily="2" charset="0"/>
              </a:rPr>
              <a:t>MEN SECTOR    VS    WOMEN SECTOR</a:t>
            </a:r>
          </a:p>
        </p:txBody>
      </p:sp>
      <p:pic>
        <p:nvPicPr>
          <p:cNvPr id="6" name="Picture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93227"/>
            <a:ext cx="5878287" cy="3778898"/>
          </a:xfrm>
          <a:prstGeom prst="rect">
            <a:avLst/>
          </a:prstGeom>
        </p:spPr>
      </p:pic>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714" y="1793227"/>
            <a:ext cx="5878287" cy="3778898"/>
          </a:xfrm>
          <a:prstGeom prst="rect">
            <a:avLst/>
          </a:prstGeom>
        </p:spPr>
      </p:pic>
    </p:spTree>
    <p:extLst>
      <p:ext uri="{BB962C8B-B14F-4D97-AF65-F5344CB8AC3E}">
        <p14:creationId xmlns:p14="http://schemas.microsoft.com/office/powerpoint/2010/main" val="1266997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301" y="-27012"/>
            <a:ext cx="5913649" cy="597158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377020" y="119283"/>
            <a:ext cx="5932070" cy="5697895"/>
          </a:xfrm>
          <a:prstGeom prst="rect">
            <a:avLst/>
          </a:prstGeom>
        </p:spPr>
      </p:pic>
    </p:spTree>
    <p:extLst>
      <p:ext uri="{BB962C8B-B14F-4D97-AF65-F5344CB8AC3E}">
        <p14:creationId xmlns:p14="http://schemas.microsoft.com/office/powerpoint/2010/main" val="37251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D389B0C-8EFC-4221-B1C5-785EB5E30032}"/>
              </a:ext>
            </a:extLst>
          </p:cNvPr>
          <p:cNvSpPr/>
          <p:nvPr/>
        </p:nvSpPr>
        <p:spPr>
          <a:xfrm>
            <a:off x="3916558" y="2967335"/>
            <a:ext cx="4358886"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1204891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CBF1B9-9B4E-472C-B1C6-5CAA8899458E}"/>
              </a:ext>
            </a:extLst>
          </p:cNvPr>
          <p:cNvSpPr>
            <a:spLocks noGrp="1"/>
          </p:cNvSpPr>
          <p:nvPr>
            <p:ph type="title"/>
          </p:nvPr>
        </p:nvSpPr>
        <p:spPr>
          <a:xfrm>
            <a:off x="1431599" y="4917880"/>
            <a:ext cx="9328800" cy="954400"/>
          </a:xfrm>
        </p:spPr>
        <p:txBody>
          <a:bodyPr>
            <a:normAutofit fontScale="90000"/>
          </a:bodyPr>
          <a:lstStyle/>
          <a:p>
            <a:r>
              <a:rPr lang="en-IN" sz="3200" b="0" dirty="0"/>
              <a:t>1.</a:t>
            </a:r>
            <a:r>
              <a:rPr lang="en-US" sz="3200" b="0" dirty="0"/>
              <a:t> Kiva partners around the world (September 2006)</a:t>
            </a:r>
            <a:r>
              <a:rPr lang="en-IN" sz="3200" b="0" dirty="0"/>
              <a:t/>
            </a:r>
            <a:br>
              <a:rPr lang="en-IN" sz="3200" b="0" dirty="0"/>
            </a:br>
            <a:endParaRPr lang="en-IN" sz="3200" dirty="0"/>
          </a:p>
        </p:txBody>
      </p:sp>
      <p:pic>
        <p:nvPicPr>
          <p:cNvPr id="3" name="Picture 2">
            <a:extLst>
              <a:ext uri="{FF2B5EF4-FFF2-40B4-BE49-F238E27FC236}">
                <a16:creationId xmlns:a16="http://schemas.microsoft.com/office/drawing/2014/main" xmlns="" id="{845E5764-FE60-44A3-AB53-1DF64E3246FB}"/>
              </a:ext>
            </a:extLst>
          </p:cNvPr>
          <p:cNvPicPr>
            <a:picLocks noChangeAspect="1"/>
          </p:cNvPicPr>
          <p:nvPr/>
        </p:nvPicPr>
        <p:blipFill>
          <a:blip r:embed="rId2"/>
          <a:stretch>
            <a:fillRect/>
          </a:stretch>
        </p:blipFill>
        <p:spPr>
          <a:xfrm>
            <a:off x="2476377" y="663958"/>
            <a:ext cx="7239249" cy="3804349"/>
          </a:xfrm>
          <a:prstGeom prst="rect">
            <a:avLst/>
          </a:prstGeom>
        </p:spPr>
      </p:pic>
    </p:spTree>
    <p:extLst>
      <p:ext uri="{BB962C8B-B14F-4D97-AF65-F5344CB8AC3E}">
        <p14:creationId xmlns:p14="http://schemas.microsoft.com/office/powerpoint/2010/main" val="195111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xmlns="" id="{1E093F50-7F0D-4B6C-A2CD-B76A3DA90592}"/>
              </a:ext>
            </a:extLst>
          </p:cNvPr>
          <p:cNvGraphicFramePr/>
          <p:nvPr>
            <p:extLst>
              <p:ext uri="{D42A27DB-BD31-4B8C-83A1-F6EECF244321}">
                <p14:modId xmlns:p14="http://schemas.microsoft.com/office/powerpoint/2010/main" val="1274273578"/>
              </p:ext>
            </p:extLst>
          </p:nvPr>
        </p:nvGraphicFramePr>
        <p:xfrm>
          <a:off x="391737" y="1536492"/>
          <a:ext cx="5829955" cy="420112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a:extLst>
              <a:ext uri="{FF2B5EF4-FFF2-40B4-BE49-F238E27FC236}">
                <a16:creationId xmlns:a16="http://schemas.microsoft.com/office/drawing/2014/main" xmlns="" id="{4FAB5A00-48C2-4955-B99C-36FC8836F919}"/>
              </a:ext>
            </a:extLst>
          </p:cNvPr>
          <p:cNvSpPr/>
          <p:nvPr/>
        </p:nvSpPr>
        <p:spPr>
          <a:xfrm>
            <a:off x="391735" y="1646388"/>
            <a:ext cx="2428870" cy="307777"/>
          </a:xfrm>
          <a:prstGeom prst="rect">
            <a:avLst/>
          </a:prstGeom>
        </p:spPr>
        <p:txBody>
          <a:bodyPr wrap="none">
            <a:spAutoFit/>
          </a:bodyPr>
          <a:lstStyle/>
          <a:p>
            <a:r>
              <a:rPr lang="en-IN" b="1" dirty="0"/>
              <a:t>$827,356,850 loan given to</a:t>
            </a:r>
            <a:endParaRPr lang="en-IN" dirty="0"/>
          </a:p>
        </p:txBody>
      </p:sp>
      <p:sp>
        <p:nvSpPr>
          <p:cNvPr id="14" name="Title 1">
            <a:extLst>
              <a:ext uri="{FF2B5EF4-FFF2-40B4-BE49-F238E27FC236}">
                <a16:creationId xmlns:a16="http://schemas.microsoft.com/office/drawing/2014/main" xmlns="" id="{0CDF7CF0-EB79-4C08-836B-1CB4A65A4345}"/>
              </a:ext>
            </a:extLst>
          </p:cNvPr>
          <p:cNvSpPr>
            <a:spLocks noGrp="1"/>
          </p:cNvSpPr>
          <p:nvPr>
            <p:ph type="title"/>
          </p:nvPr>
        </p:nvSpPr>
        <p:spPr>
          <a:xfrm>
            <a:off x="1264785" y="355306"/>
            <a:ext cx="9328800" cy="954400"/>
          </a:xfrm>
        </p:spPr>
        <p:txBody>
          <a:bodyPr>
            <a:normAutofit fontScale="90000"/>
          </a:bodyPr>
          <a:lstStyle/>
          <a:p>
            <a:r>
              <a:rPr lang="en-IN" sz="6600" dirty="0" smtClean="0"/>
              <a:t>FINANCE</a:t>
            </a:r>
            <a:endParaRPr lang="en-IN" sz="6600" dirty="0"/>
          </a:p>
        </p:txBody>
      </p:sp>
      <p:sp>
        <p:nvSpPr>
          <p:cNvPr id="15" name="Text Placeholder 2">
            <a:extLst>
              <a:ext uri="{FF2B5EF4-FFF2-40B4-BE49-F238E27FC236}">
                <a16:creationId xmlns:a16="http://schemas.microsoft.com/office/drawing/2014/main" xmlns="" id="{194462BA-40A2-4F71-8667-4D3FC60C562B}"/>
              </a:ext>
            </a:extLst>
          </p:cNvPr>
          <p:cNvSpPr>
            <a:spLocks noGrp="1"/>
          </p:cNvSpPr>
          <p:nvPr>
            <p:ph type="body" idx="1"/>
          </p:nvPr>
        </p:nvSpPr>
        <p:spPr>
          <a:xfrm>
            <a:off x="6589337" y="1376315"/>
            <a:ext cx="5210928" cy="3240055"/>
          </a:xfrm>
        </p:spPr>
        <p:txBody>
          <a:bodyPr>
            <a:normAutofit fontScale="92500" lnSpcReduction="10000"/>
          </a:bodyPr>
          <a:lstStyle/>
          <a:p>
            <a:pPr algn="just"/>
            <a:r>
              <a:rPr lang="en-US" dirty="0"/>
              <a:t> Kiva itself does not charge interest rates on its loans; they supply capital to microfinancing institutions for free. These microfinancing institutions then lend out money with high interest compared to bank finance in mature markets, averaging a portfolio yield of over 30%.[21] The organization's main sources of funding are grants, financial backing, and discounted services from many major national corporations and institutions</a:t>
            </a:r>
            <a:endParaRPr lang="en-IN" dirty="0"/>
          </a:p>
        </p:txBody>
      </p:sp>
    </p:spTree>
    <p:extLst>
      <p:ext uri="{BB962C8B-B14F-4D97-AF65-F5344CB8AC3E}">
        <p14:creationId xmlns:p14="http://schemas.microsoft.com/office/powerpoint/2010/main" val="1974461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1AB4C-BDD5-4076-BF2A-009C9F2E5C5A}"/>
              </a:ext>
            </a:extLst>
          </p:cNvPr>
          <p:cNvSpPr>
            <a:spLocks noGrp="1"/>
          </p:cNvSpPr>
          <p:nvPr>
            <p:ph type="title"/>
          </p:nvPr>
        </p:nvSpPr>
        <p:spPr>
          <a:xfrm>
            <a:off x="1397000" y="639436"/>
            <a:ext cx="9328800" cy="954400"/>
          </a:xfrm>
        </p:spPr>
        <p:txBody>
          <a:bodyPr/>
          <a:lstStyle/>
          <a:p>
            <a:r>
              <a:rPr lang="en-IN" sz="4400" b="0" dirty="0">
                <a:latin typeface="Calibri" panose="020F0502020204030204" pitchFamily="34" charset="0"/>
                <a:cs typeface="Calibri" panose="020F0502020204030204" pitchFamily="34" charset="0"/>
              </a:rPr>
              <a:t>Problem Statement</a:t>
            </a:r>
            <a:endParaRPr lang="en-IN" sz="44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541B43DF-A28E-43A7-A5CD-13C29C514431}"/>
              </a:ext>
            </a:extLst>
          </p:cNvPr>
          <p:cNvSpPr>
            <a:spLocks noGrp="1"/>
          </p:cNvSpPr>
          <p:nvPr>
            <p:ph type="body" idx="1"/>
          </p:nvPr>
        </p:nvSpPr>
        <p:spPr/>
        <p:txBody>
          <a:bodyPr/>
          <a:lstStyle/>
          <a:p>
            <a:r>
              <a:rPr lang="en-US" sz="2800" b="1" dirty="0"/>
              <a:t>For the locations in which Kiva has active loans, our objective was to pair Kiva's data with additional data sources to estimate the welfare level of borrowers in specific regions, based on shared economic and demographic characteristics</a:t>
            </a:r>
            <a:r>
              <a:rPr lang="en-US" b="1" dirty="0"/>
              <a:t>. </a:t>
            </a:r>
            <a:endParaRPr lang="en-IN" b="1" dirty="0"/>
          </a:p>
        </p:txBody>
      </p:sp>
    </p:spTree>
    <p:extLst>
      <p:ext uri="{BB962C8B-B14F-4D97-AF65-F5344CB8AC3E}">
        <p14:creationId xmlns:p14="http://schemas.microsoft.com/office/powerpoint/2010/main" val="19377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A353A-86B6-4347-BF82-E52AFBABEFDB}"/>
              </a:ext>
            </a:extLst>
          </p:cNvPr>
          <p:cNvSpPr>
            <a:spLocks noGrp="1"/>
          </p:cNvSpPr>
          <p:nvPr>
            <p:ph type="title" idx="4294967295"/>
          </p:nvPr>
        </p:nvSpPr>
        <p:spPr>
          <a:xfrm>
            <a:off x="3879850" y="0"/>
            <a:ext cx="8312150" cy="1017588"/>
          </a:xfrm>
        </p:spPr>
        <p:txBody>
          <a:bodyPr/>
          <a:lstStyle/>
          <a:p>
            <a:r>
              <a:rPr lang="en-IN" sz="3600" dirty="0"/>
              <a:t>Big data</a:t>
            </a:r>
          </a:p>
        </p:txBody>
      </p:sp>
      <p:sp>
        <p:nvSpPr>
          <p:cNvPr id="3" name="Text Placeholder 2">
            <a:extLst>
              <a:ext uri="{FF2B5EF4-FFF2-40B4-BE49-F238E27FC236}">
                <a16:creationId xmlns:a16="http://schemas.microsoft.com/office/drawing/2014/main" xmlns="" id="{D2B491CD-1DE3-4467-BB07-01E78F74267B}"/>
              </a:ext>
            </a:extLst>
          </p:cNvPr>
          <p:cNvSpPr>
            <a:spLocks noGrp="1"/>
          </p:cNvSpPr>
          <p:nvPr>
            <p:ph type="body" idx="4294967295"/>
          </p:nvPr>
        </p:nvSpPr>
        <p:spPr>
          <a:xfrm>
            <a:off x="4152900" y="906462"/>
            <a:ext cx="8039101" cy="5722938"/>
          </a:xfrm>
        </p:spPr>
        <p:txBody>
          <a:bodyPr>
            <a:normAutofit/>
          </a:bodyPr>
          <a:lstStyle/>
          <a:p>
            <a:pPr algn="just"/>
            <a:r>
              <a:rPr lang="en-US" sz="2200" dirty="0">
                <a:latin typeface="Segoe UI" panose="020B0502040204020203" pitchFamily="34" charset="0"/>
                <a:cs typeface="Segoe UI" panose="020B0502040204020203" pitchFamily="34" charset="0"/>
              </a:rPr>
              <a:t>Big data analytics is the key to unlocking the insights from your customer behavior data – structured and unstructured – because you can combine, integrate and analyze all of your data at once to generate the insights needed to drive customer acquisition and loyalty. </a:t>
            </a:r>
          </a:p>
          <a:p>
            <a:pPr algn="just"/>
            <a:r>
              <a:rPr lang="en-US" sz="2200" dirty="0">
                <a:latin typeface="Segoe UI" panose="020B0502040204020203" pitchFamily="34" charset="0"/>
                <a:cs typeface="Segoe UI" panose="020B0502040204020203" pitchFamily="34" charset="0"/>
              </a:rPr>
              <a:t>For example, you can use insights about the customer acquisition journey to design campaigns that improve conversion rates. Or you can identify points of failure along the customer acquisition path – or the behavior of customers at risk of churn to proactively intervene and prevent losses. And you can better understand high value customer behavior beyond profile segmentation (for example, what other companies they shop from, so you can make your advertisements even more targeted).</a:t>
            </a:r>
            <a:endParaRPr lang="en-IN" sz="22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xmlns="" id="{3DF4C51D-5D2B-4ED0-A1FC-C73DA621A542}"/>
              </a:ext>
            </a:extLst>
          </p:cNvPr>
          <p:cNvPicPr>
            <a:picLocks noChangeAspect="1"/>
          </p:cNvPicPr>
          <p:nvPr/>
        </p:nvPicPr>
        <p:blipFill rotWithShape="1">
          <a:blip r:embed="rId2">
            <a:extLst>
              <a:ext uri="{28A0092B-C50C-407E-A947-70E740481C1C}">
                <a14:useLocalDpi xmlns:a14="http://schemas.microsoft.com/office/drawing/2010/main" val="0"/>
              </a:ext>
            </a:extLst>
          </a:blip>
          <a:srcRect l="20334" t="16494" r="66057" b="6392"/>
          <a:stretch/>
        </p:blipFill>
        <p:spPr>
          <a:xfrm>
            <a:off x="-981" y="0"/>
            <a:ext cx="3824591" cy="6879214"/>
          </a:xfrm>
          <a:prstGeom prst="rect">
            <a:avLst/>
          </a:prstGeom>
        </p:spPr>
      </p:pic>
    </p:spTree>
    <p:extLst>
      <p:ext uri="{BB962C8B-B14F-4D97-AF65-F5344CB8AC3E}">
        <p14:creationId xmlns:p14="http://schemas.microsoft.com/office/powerpoint/2010/main" val="1928188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52897539"/>
              </p:ext>
            </p:extLst>
          </p:nvPr>
        </p:nvGraphicFramePr>
        <p:xfrm>
          <a:off x="1063692" y="-335901"/>
          <a:ext cx="10170367" cy="6419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352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677" y="528259"/>
            <a:ext cx="9328800" cy="954400"/>
          </a:xfrm>
        </p:spPr>
        <p:txBody>
          <a:bodyPr>
            <a:normAutofit fontScale="90000"/>
          </a:bodyPr>
          <a:lstStyle/>
          <a:p>
            <a:r>
              <a:rPr lang="en-US" sz="5400" dirty="0">
                <a:latin typeface="Calibri" panose="020F0502020204030204" pitchFamily="34" charset="0"/>
                <a:cs typeface="Calibri" panose="020F0502020204030204" pitchFamily="34" charset="0"/>
              </a:rPr>
              <a:t>What is R</a:t>
            </a:r>
            <a:endParaRPr lang="en-IN" sz="5400" dirty="0"/>
          </a:p>
        </p:txBody>
      </p:sp>
      <p:sp>
        <p:nvSpPr>
          <p:cNvPr id="3" name="Text Placeholder 2"/>
          <p:cNvSpPr>
            <a:spLocks noGrp="1"/>
          </p:cNvSpPr>
          <p:nvPr>
            <p:ph type="body" idx="1"/>
          </p:nvPr>
        </p:nvSpPr>
        <p:spPr>
          <a:xfrm>
            <a:off x="1415805" y="1680342"/>
            <a:ext cx="9328800" cy="3615557"/>
          </a:xfrm>
        </p:spPr>
        <p:txBody>
          <a:bodyPr>
            <a:normAutofit/>
          </a:bodyPr>
          <a:lstStyle/>
          <a:p>
            <a:pPr algn="just"/>
            <a:r>
              <a:rPr lang="en-IN" sz="2800" dirty="0"/>
              <a:t>R is a programming language and software environment for statistical analysis, graphics representation and reporting. R was created by Ross Ihaka and Robert Gentleman at the University of Auckland, New Zealand, and is currently developed by the R Development Core Team.</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4724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4.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3038</TotalTime>
  <Words>825</Words>
  <Application>Microsoft Office PowerPoint</Application>
  <PresentationFormat>Custom</PresentationFormat>
  <Paragraphs>71</Paragraphs>
  <Slides>36</Slides>
  <Notes>0</Notes>
  <HiddenSlides>0</HiddenSlides>
  <MMClips>0</MMClips>
  <ScaleCrop>false</ScaleCrop>
  <HeadingPairs>
    <vt:vector size="4" baseType="variant">
      <vt:variant>
        <vt:lpstr>Theme</vt:lpstr>
      </vt:variant>
      <vt:variant>
        <vt:i4>4</vt:i4>
      </vt:variant>
      <vt:variant>
        <vt:lpstr>Slide Titles</vt:lpstr>
      </vt:variant>
      <vt:variant>
        <vt:i4>36</vt:i4>
      </vt:variant>
    </vt:vector>
  </HeadingPairs>
  <TitlesOfParts>
    <vt:vector size="40" baseType="lpstr">
      <vt:lpstr>Pushpin</vt:lpstr>
      <vt:lpstr>Austin</vt:lpstr>
      <vt:lpstr>BlackTie</vt:lpstr>
      <vt:lpstr>Quince template</vt:lpstr>
      <vt:lpstr>KIVA    LOAN ANALYSIS </vt:lpstr>
      <vt:lpstr>HISTORY</vt:lpstr>
      <vt:lpstr>INTRODUCTION</vt:lpstr>
      <vt:lpstr>1. Kiva partners around the world (September 2006) </vt:lpstr>
      <vt:lpstr>FINANCE</vt:lpstr>
      <vt:lpstr>Problem Statement</vt:lpstr>
      <vt:lpstr>Big data</vt:lpstr>
      <vt:lpstr>PowerPoint Presentation</vt:lpstr>
      <vt:lpstr>What is R</vt:lpstr>
      <vt:lpstr>What is PYTHON</vt:lpstr>
      <vt:lpstr>What is Apache Hadoop </vt:lpstr>
      <vt:lpstr>What is HIVE</vt:lpstr>
      <vt:lpstr>What is APACHE PIG</vt:lpstr>
      <vt:lpstr>Apache Pig Vs Hive</vt:lpstr>
      <vt:lpstr>PowerPoint Presentation</vt:lpstr>
      <vt:lpstr>PowerPoint Presentation</vt:lpstr>
      <vt:lpstr>PowerPoint Presentation</vt:lpstr>
      <vt:lpstr>PowerPoint Presentation</vt:lpstr>
      <vt:lpstr>COUNTRIES WHERE KIVA NEEDS PROMOTIONS</vt:lpstr>
      <vt:lpstr>PowerPoint Presentation</vt:lpstr>
      <vt:lpstr>PowerPoint Presentation</vt:lpstr>
      <vt:lpstr>PowerPoint Presentation</vt:lpstr>
      <vt:lpstr>PowerPoint Presentation</vt:lpstr>
      <vt:lpstr>PowerPoint Presentation</vt:lpstr>
      <vt:lpstr>PowerPoint Presentation</vt:lpstr>
      <vt:lpstr>WHICH SECTOR IS GROWING?</vt:lpstr>
      <vt:lpstr>PowerPoint Presentation</vt:lpstr>
      <vt:lpstr>PowerPoint Presentation</vt:lpstr>
      <vt:lpstr>Agriculture </vt:lpstr>
      <vt:lpstr>PowerPoint Presentation</vt:lpstr>
      <vt:lpstr>Agriculture Sector is growing Fastest</vt:lpstr>
      <vt:lpstr>PowerPoint Presentation</vt:lpstr>
      <vt:lpstr>PowerPoint Presentation</vt:lpstr>
      <vt:lpstr>MEN SECTOR    VS    WOMEN SECTOR</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ashima singh</dc:creator>
  <cp:lastModifiedBy>Windows User</cp:lastModifiedBy>
  <cp:revision>74</cp:revision>
  <dcterms:created xsi:type="dcterms:W3CDTF">2018-07-06T16:40:27Z</dcterms:created>
  <dcterms:modified xsi:type="dcterms:W3CDTF">2018-10-21T16:43:04Z</dcterms:modified>
</cp:coreProperties>
</file>